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257" r:id="rId2"/>
    <p:sldId id="533" r:id="rId3"/>
    <p:sldId id="3765" r:id="rId4"/>
    <p:sldId id="269" r:id="rId5"/>
    <p:sldId id="271" r:id="rId6"/>
    <p:sldId id="2051" r:id="rId7"/>
    <p:sldId id="3763" r:id="rId8"/>
    <p:sldId id="522" r:id="rId9"/>
    <p:sldId id="1881839826" r:id="rId10"/>
    <p:sldId id="1881839819" r:id="rId11"/>
    <p:sldId id="838840419" r:id="rId12"/>
    <p:sldId id="838840350" r:id="rId13"/>
    <p:sldId id="838840415" r:id="rId14"/>
    <p:sldId id="1881839830" r:id="rId15"/>
    <p:sldId id="1881839820" r:id="rId16"/>
    <p:sldId id="3773" r:id="rId17"/>
    <p:sldId id="1881839832" r:id="rId18"/>
    <p:sldId id="1881839829" r:id="rId19"/>
    <p:sldId id="838840418" r:id="rId20"/>
    <p:sldId id="270" r:id="rId21"/>
    <p:sldId id="627" r:id="rId22"/>
    <p:sldId id="1092" r:id="rId23"/>
    <p:sldId id="1881839834" r:id="rId24"/>
    <p:sldId id="838840237" r:id="rId25"/>
    <p:sldId id="1881839833" r:id="rId26"/>
    <p:sldId id="1182" r:id="rId27"/>
    <p:sldId id="1176" r:id="rId28"/>
    <p:sldId id="612" r:id="rId29"/>
    <p:sldId id="830" r:id="rId30"/>
    <p:sldId id="831" r:id="rId31"/>
    <p:sldId id="833" r:id="rId32"/>
    <p:sldId id="838840351" r:id="rId33"/>
    <p:sldId id="838840423" r:id="rId34"/>
    <p:sldId id="495" r:id="rId35"/>
  </p:sldIdLst>
  <p:sldSz cx="9144000" cy="6858000" type="screen4x3"/>
  <p:notesSz cx="6858000" cy="9874250"/>
  <p:defaultTextStyle>
    <a:defPPr>
      <a:defRPr lang="ja-JP"/>
    </a:defPPr>
    <a:lvl1pPr algn="l" rtl="0" eaLnBrk="0" fontAlgn="base" hangingPunct="0">
      <a:spcBef>
        <a:spcPct val="0"/>
      </a:spcBef>
      <a:spcAft>
        <a:spcPct val="0"/>
      </a:spcAft>
      <a:defRPr kumimoji="1" sz="28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8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8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8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8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7C80"/>
    <a:srgbClr val="008000"/>
    <a:srgbClr val="FFFF00"/>
    <a:srgbClr val="66FF66"/>
    <a:srgbClr val="FF9966"/>
    <a:srgbClr val="942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75" autoAdjust="0"/>
    <p:restoredTop sz="86410" autoAdjust="0"/>
  </p:normalViewPr>
  <p:slideViewPr>
    <p:cSldViewPr showGuides="1">
      <p:cViewPr varScale="1">
        <p:scale>
          <a:sx n="98" d="100"/>
          <a:sy n="98" d="100"/>
        </p:scale>
        <p:origin x="1380" y="84"/>
      </p:cViewPr>
      <p:guideLst>
        <p:guide orient="horz" pos="2160"/>
        <p:guide pos="2880"/>
      </p:guideLst>
    </p:cSldViewPr>
  </p:slideViewPr>
  <p:outlineViewPr>
    <p:cViewPr>
      <p:scale>
        <a:sx n="50" d="100"/>
        <a:sy n="50" d="100"/>
      </p:scale>
      <p:origin x="0" y="-30684"/>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3576"/>
    </p:cViewPr>
  </p:sorterViewPr>
  <p:notesViewPr>
    <p:cSldViewPr>
      <p:cViewPr varScale="1">
        <p:scale>
          <a:sx n="82" d="100"/>
          <a:sy n="82" d="100"/>
        </p:scale>
        <p:origin x="151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1.xml"/><Relationship Id="rId4"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25ED7ECD-E8FE-44A2-A619-BCDC5A6A34F3}"/>
              </a:ext>
            </a:extLst>
          </p:cNvPr>
          <p:cNvSpPr>
            <a:spLocks noGrp="1" noChangeArrowheads="1"/>
          </p:cNvSpPr>
          <p:nvPr>
            <p:ph type="hdr" sz="quarter"/>
          </p:nvPr>
        </p:nvSpPr>
        <p:spPr bwMode="auto">
          <a:xfrm>
            <a:off x="0" y="0"/>
            <a:ext cx="2973742" cy="494862"/>
          </a:xfrm>
          <a:prstGeom prst="rect">
            <a:avLst/>
          </a:prstGeom>
          <a:noFill/>
          <a:ln>
            <a:noFill/>
          </a:ln>
          <a:effectLst/>
        </p:spPr>
        <p:txBody>
          <a:bodyPr vert="horz" wrap="square" lIns="91431" tIns="45717" rIns="91431" bIns="45717" numCol="1" anchor="t" anchorCtr="0" compatLnSpc="1">
            <a:prstTxWarp prst="textNoShape">
              <a:avLst/>
            </a:prstTxWarp>
          </a:bodyPr>
          <a:lstStyle>
            <a:lvl1pPr defTabSz="913192" eaLnBrk="1" hangingPunct="1">
              <a:defRPr sz="1300"/>
            </a:lvl1pPr>
          </a:lstStyle>
          <a:p>
            <a:pPr>
              <a:defRPr/>
            </a:pPr>
            <a:endParaRPr lang="en-US" altLang="ja-JP"/>
          </a:p>
        </p:txBody>
      </p:sp>
      <p:sp>
        <p:nvSpPr>
          <p:cNvPr id="190467" name="Rectangle 3">
            <a:extLst>
              <a:ext uri="{FF2B5EF4-FFF2-40B4-BE49-F238E27FC236}">
                <a16:creationId xmlns:a16="http://schemas.microsoft.com/office/drawing/2014/main" id="{D0861801-DEDA-4F58-BE3E-E5A3514B522A}"/>
              </a:ext>
            </a:extLst>
          </p:cNvPr>
          <p:cNvSpPr>
            <a:spLocks noGrp="1" noChangeArrowheads="1"/>
          </p:cNvSpPr>
          <p:nvPr>
            <p:ph type="dt" sz="quarter" idx="1"/>
          </p:nvPr>
        </p:nvSpPr>
        <p:spPr bwMode="auto">
          <a:xfrm>
            <a:off x="3884258" y="0"/>
            <a:ext cx="2973742" cy="494862"/>
          </a:xfrm>
          <a:prstGeom prst="rect">
            <a:avLst/>
          </a:prstGeom>
          <a:noFill/>
          <a:ln>
            <a:noFill/>
          </a:ln>
          <a:effectLst/>
        </p:spPr>
        <p:txBody>
          <a:bodyPr vert="horz" wrap="square" lIns="91431" tIns="45717" rIns="91431" bIns="45717" numCol="1" anchor="t" anchorCtr="0" compatLnSpc="1">
            <a:prstTxWarp prst="textNoShape">
              <a:avLst/>
            </a:prstTxWarp>
          </a:bodyPr>
          <a:lstStyle>
            <a:lvl1pPr algn="r" defTabSz="913192" eaLnBrk="1" hangingPunct="1">
              <a:defRPr sz="1300"/>
            </a:lvl1pPr>
          </a:lstStyle>
          <a:p>
            <a:pPr>
              <a:defRPr/>
            </a:pPr>
            <a:endParaRPr lang="en-US" altLang="ja-JP"/>
          </a:p>
        </p:txBody>
      </p:sp>
      <p:sp>
        <p:nvSpPr>
          <p:cNvPr id="190468" name="Rectangle 4">
            <a:extLst>
              <a:ext uri="{FF2B5EF4-FFF2-40B4-BE49-F238E27FC236}">
                <a16:creationId xmlns:a16="http://schemas.microsoft.com/office/drawing/2014/main" id="{3394CAE0-E166-4A38-9F0B-5A648CF0650C}"/>
              </a:ext>
            </a:extLst>
          </p:cNvPr>
          <p:cNvSpPr>
            <a:spLocks noGrp="1" noChangeArrowheads="1"/>
          </p:cNvSpPr>
          <p:nvPr>
            <p:ph type="ftr" sz="quarter" idx="2"/>
          </p:nvPr>
        </p:nvSpPr>
        <p:spPr bwMode="auto">
          <a:xfrm>
            <a:off x="0" y="9379388"/>
            <a:ext cx="2973742" cy="494862"/>
          </a:xfrm>
          <a:prstGeom prst="rect">
            <a:avLst/>
          </a:prstGeom>
          <a:noFill/>
          <a:ln>
            <a:noFill/>
          </a:ln>
          <a:effectLst/>
        </p:spPr>
        <p:txBody>
          <a:bodyPr vert="horz" wrap="square" lIns="91431" tIns="45717" rIns="91431" bIns="45717" numCol="1" anchor="b" anchorCtr="0" compatLnSpc="1">
            <a:prstTxWarp prst="textNoShape">
              <a:avLst/>
            </a:prstTxWarp>
          </a:bodyPr>
          <a:lstStyle>
            <a:lvl1pPr defTabSz="913192" eaLnBrk="1" hangingPunct="1">
              <a:defRPr sz="1300"/>
            </a:lvl1pPr>
          </a:lstStyle>
          <a:p>
            <a:pPr>
              <a:defRPr/>
            </a:pPr>
            <a:endParaRPr lang="en-US" altLang="ja-JP"/>
          </a:p>
        </p:txBody>
      </p:sp>
      <p:sp>
        <p:nvSpPr>
          <p:cNvPr id="190469" name="Rectangle 5">
            <a:extLst>
              <a:ext uri="{FF2B5EF4-FFF2-40B4-BE49-F238E27FC236}">
                <a16:creationId xmlns:a16="http://schemas.microsoft.com/office/drawing/2014/main" id="{2BE6372E-C209-4EA2-AB00-D84467DACE03}"/>
              </a:ext>
            </a:extLst>
          </p:cNvPr>
          <p:cNvSpPr>
            <a:spLocks noGrp="1" noChangeArrowheads="1"/>
          </p:cNvSpPr>
          <p:nvPr>
            <p:ph type="sldNum" sz="quarter" idx="3"/>
          </p:nvPr>
        </p:nvSpPr>
        <p:spPr bwMode="auto">
          <a:xfrm>
            <a:off x="3884258" y="9379388"/>
            <a:ext cx="2973742" cy="494862"/>
          </a:xfrm>
          <a:prstGeom prst="rect">
            <a:avLst/>
          </a:prstGeom>
          <a:noFill/>
          <a:ln>
            <a:noFill/>
          </a:ln>
          <a:effectLst/>
        </p:spPr>
        <p:txBody>
          <a:bodyPr vert="horz" wrap="square" lIns="91431" tIns="45717" rIns="91431" bIns="45717" numCol="1" anchor="b" anchorCtr="0" compatLnSpc="1">
            <a:prstTxWarp prst="textNoShape">
              <a:avLst/>
            </a:prstTxWarp>
          </a:bodyPr>
          <a:lstStyle>
            <a:lvl1pPr algn="r" defTabSz="913192" eaLnBrk="1" hangingPunct="1">
              <a:defRPr sz="1300" smtClean="0"/>
            </a:lvl1pPr>
          </a:lstStyle>
          <a:p>
            <a:pPr>
              <a:defRPr/>
            </a:pPr>
            <a:fld id="{0A9A5E95-18FE-4EB3-883F-A0C549A8FEFD}" type="slidenum">
              <a:rPr lang="en-US" altLang="ja-JP"/>
              <a:pPr>
                <a:defRPr/>
              </a:pPr>
              <a:t>‹#›</a:t>
            </a:fld>
            <a:endParaRPr lang="en-US" altLang="ja-JP"/>
          </a:p>
        </p:txBody>
      </p:sp>
    </p:spTree>
    <p:extLst>
      <p:ext uri="{BB962C8B-B14F-4D97-AF65-F5344CB8AC3E}">
        <p14:creationId xmlns:p14="http://schemas.microsoft.com/office/powerpoint/2010/main" val="366442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CB7FD8-EA9E-4DE7-B024-9F1D0B391953}"/>
              </a:ext>
            </a:extLst>
          </p:cNvPr>
          <p:cNvSpPr>
            <a:spLocks noGrp="1" noChangeArrowheads="1"/>
          </p:cNvSpPr>
          <p:nvPr>
            <p:ph type="hdr" sz="quarter"/>
          </p:nvPr>
        </p:nvSpPr>
        <p:spPr bwMode="auto">
          <a:xfrm>
            <a:off x="0" y="0"/>
            <a:ext cx="2973742" cy="494862"/>
          </a:xfrm>
          <a:prstGeom prst="rect">
            <a:avLst/>
          </a:prstGeom>
          <a:noFill/>
          <a:ln>
            <a:noFill/>
          </a:ln>
          <a:effectLst/>
        </p:spPr>
        <p:txBody>
          <a:bodyPr vert="horz" wrap="square" lIns="91431" tIns="45717" rIns="91431" bIns="45717" numCol="1" anchor="t" anchorCtr="0" compatLnSpc="1">
            <a:prstTxWarp prst="textNoShape">
              <a:avLst/>
            </a:prstTxWarp>
          </a:bodyPr>
          <a:lstStyle>
            <a:lvl1pPr defTabSz="913192" eaLnBrk="1" hangingPunct="1">
              <a:defRPr sz="1300"/>
            </a:lvl1pPr>
          </a:lstStyle>
          <a:p>
            <a:pPr>
              <a:defRPr/>
            </a:pPr>
            <a:endParaRPr lang="en-US" altLang="ja-JP"/>
          </a:p>
        </p:txBody>
      </p:sp>
      <p:sp>
        <p:nvSpPr>
          <p:cNvPr id="11267" name="Rectangle 3">
            <a:extLst>
              <a:ext uri="{FF2B5EF4-FFF2-40B4-BE49-F238E27FC236}">
                <a16:creationId xmlns:a16="http://schemas.microsoft.com/office/drawing/2014/main" id="{336408A2-AC1A-46B0-B8EF-9925BDE04F2F}"/>
              </a:ext>
            </a:extLst>
          </p:cNvPr>
          <p:cNvSpPr>
            <a:spLocks noGrp="1" noChangeArrowheads="1"/>
          </p:cNvSpPr>
          <p:nvPr>
            <p:ph type="dt" idx="1"/>
          </p:nvPr>
        </p:nvSpPr>
        <p:spPr bwMode="auto">
          <a:xfrm>
            <a:off x="3884258" y="0"/>
            <a:ext cx="2973742" cy="494862"/>
          </a:xfrm>
          <a:prstGeom prst="rect">
            <a:avLst/>
          </a:prstGeom>
          <a:noFill/>
          <a:ln>
            <a:noFill/>
          </a:ln>
          <a:effectLst/>
        </p:spPr>
        <p:txBody>
          <a:bodyPr vert="horz" wrap="square" lIns="91431" tIns="45717" rIns="91431" bIns="45717" numCol="1" anchor="t" anchorCtr="0" compatLnSpc="1">
            <a:prstTxWarp prst="textNoShape">
              <a:avLst/>
            </a:prstTxWarp>
          </a:bodyPr>
          <a:lstStyle>
            <a:lvl1pPr algn="r" defTabSz="913192" eaLnBrk="1" hangingPunct="1">
              <a:defRPr sz="1300"/>
            </a:lvl1pPr>
          </a:lstStyle>
          <a:p>
            <a:pPr>
              <a:defRPr/>
            </a:pPr>
            <a:endParaRPr lang="en-US" altLang="ja-JP"/>
          </a:p>
        </p:txBody>
      </p:sp>
      <p:sp>
        <p:nvSpPr>
          <p:cNvPr id="3076" name="Rectangle 4">
            <a:extLst>
              <a:ext uri="{FF2B5EF4-FFF2-40B4-BE49-F238E27FC236}">
                <a16:creationId xmlns:a16="http://schemas.microsoft.com/office/drawing/2014/main" id="{0EC56AC3-88E2-485A-BCF6-D027A3078864}"/>
              </a:ext>
            </a:extLst>
          </p:cNvPr>
          <p:cNvSpPr>
            <a:spLocks noGrp="1" noRot="1" noChangeAspect="1" noChangeArrowheads="1" noTextEdit="1"/>
          </p:cNvSpPr>
          <p:nvPr>
            <p:ph type="sldImg" idx="2"/>
          </p:nvPr>
        </p:nvSpPr>
        <p:spPr bwMode="auto">
          <a:xfrm>
            <a:off x="962025" y="739775"/>
            <a:ext cx="4937125"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BE3EA202-F4E5-455B-8CCF-E747B80C27AD}"/>
              </a:ext>
            </a:extLst>
          </p:cNvPr>
          <p:cNvSpPr>
            <a:spLocks noGrp="1" noChangeArrowheads="1"/>
          </p:cNvSpPr>
          <p:nvPr>
            <p:ph type="body" sz="quarter" idx="3"/>
          </p:nvPr>
        </p:nvSpPr>
        <p:spPr bwMode="auto">
          <a:xfrm>
            <a:off x="913583" y="4689694"/>
            <a:ext cx="5030836" cy="4444561"/>
          </a:xfrm>
          <a:prstGeom prst="rect">
            <a:avLst/>
          </a:prstGeom>
          <a:noFill/>
          <a:ln>
            <a:noFill/>
          </a:ln>
          <a:effectLst/>
        </p:spPr>
        <p:txBody>
          <a:bodyPr vert="horz" wrap="square" lIns="91431" tIns="45717" rIns="91431" bIns="4571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1270" name="Rectangle 6">
            <a:extLst>
              <a:ext uri="{FF2B5EF4-FFF2-40B4-BE49-F238E27FC236}">
                <a16:creationId xmlns:a16="http://schemas.microsoft.com/office/drawing/2014/main" id="{9C6BF835-7B61-4BED-8C4E-82D5879F24F1}"/>
              </a:ext>
            </a:extLst>
          </p:cNvPr>
          <p:cNvSpPr>
            <a:spLocks noGrp="1" noChangeArrowheads="1"/>
          </p:cNvSpPr>
          <p:nvPr>
            <p:ph type="ftr" sz="quarter" idx="4"/>
          </p:nvPr>
        </p:nvSpPr>
        <p:spPr bwMode="auto">
          <a:xfrm>
            <a:off x="0" y="9379388"/>
            <a:ext cx="2973742" cy="494862"/>
          </a:xfrm>
          <a:prstGeom prst="rect">
            <a:avLst/>
          </a:prstGeom>
          <a:noFill/>
          <a:ln>
            <a:noFill/>
          </a:ln>
          <a:effectLst/>
        </p:spPr>
        <p:txBody>
          <a:bodyPr vert="horz" wrap="square" lIns="91431" tIns="45717" rIns="91431" bIns="45717" numCol="1" anchor="b" anchorCtr="0" compatLnSpc="1">
            <a:prstTxWarp prst="textNoShape">
              <a:avLst/>
            </a:prstTxWarp>
          </a:bodyPr>
          <a:lstStyle>
            <a:lvl1pPr defTabSz="913192" eaLnBrk="1" hangingPunct="1">
              <a:defRPr sz="1300"/>
            </a:lvl1pPr>
          </a:lstStyle>
          <a:p>
            <a:pPr>
              <a:defRPr/>
            </a:pPr>
            <a:endParaRPr lang="en-US" altLang="ja-JP"/>
          </a:p>
        </p:txBody>
      </p:sp>
      <p:sp>
        <p:nvSpPr>
          <p:cNvPr id="11271" name="Rectangle 7">
            <a:extLst>
              <a:ext uri="{FF2B5EF4-FFF2-40B4-BE49-F238E27FC236}">
                <a16:creationId xmlns:a16="http://schemas.microsoft.com/office/drawing/2014/main" id="{E9A2C928-71B2-48D3-ACAC-F79840348AA9}"/>
              </a:ext>
            </a:extLst>
          </p:cNvPr>
          <p:cNvSpPr>
            <a:spLocks noGrp="1" noChangeArrowheads="1"/>
          </p:cNvSpPr>
          <p:nvPr>
            <p:ph type="sldNum" sz="quarter" idx="5"/>
          </p:nvPr>
        </p:nvSpPr>
        <p:spPr bwMode="auto">
          <a:xfrm>
            <a:off x="3884258" y="9379388"/>
            <a:ext cx="2973742" cy="494862"/>
          </a:xfrm>
          <a:prstGeom prst="rect">
            <a:avLst/>
          </a:prstGeom>
          <a:noFill/>
          <a:ln>
            <a:noFill/>
          </a:ln>
          <a:effectLst/>
        </p:spPr>
        <p:txBody>
          <a:bodyPr vert="horz" wrap="square" lIns="91431" tIns="45717" rIns="91431" bIns="45717" numCol="1" anchor="b" anchorCtr="0" compatLnSpc="1">
            <a:prstTxWarp prst="textNoShape">
              <a:avLst/>
            </a:prstTxWarp>
          </a:bodyPr>
          <a:lstStyle>
            <a:lvl1pPr algn="r" defTabSz="913192" eaLnBrk="1" hangingPunct="1">
              <a:defRPr sz="1300" smtClean="0"/>
            </a:lvl1pPr>
          </a:lstStyle>
          <a:p>
            <a:pPr>
              <a:defRPr/>
            </a:pPr>
            <a:fld id="{6648C52D-1BF8-4019-9942-80859CF632E3}" type="slidenum">
              <a:rPr lang="en-US" altLang="ja-JP"/>
              <a:pPr>
                <a:defRPr/>
              </a:pPr>
              <a:t>‹#›</a:t>
            </a:fld>
            <a:endParaRPr lang="en-US" altLang="ja-JP"/>
          </a:p>
        </p:txBody>
      </p:sp>
    </p:spTree>
    <p:extLst>
      <p:ext uri="{BB962C8B-B14F-4D97-AF65-F5344CB8AC3E}">
        <p14:creationId xmlns:p14="http://schemas.microsoft.com/office/powerpoint/2010/main" val="3982008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648C52D-1BF8-4019-9942-80859CF632E3}" type="slidenum">
              <a:rPr lang="en-US" altLang="ja-JP" smtClean="0"/>
              <a:pPr>
                <a:defRPr/>
              </a:pPr>
              <a:t>1</a:t>
            </a:fld>
            <a:endParaRPr lang="en-US" altLang="ja-JP"/>
          </a:p>
        </p:txBody>
      </p:sp>
    </p:spTree>
    <p:extLst>
      <p:ext uri="{BB962C8B-B14F-4D97-AF65-F5344CB8AC3E}">
        <p14:creationId xmlns:p14="http://schemas.microsoft.com/office/powerpoint/2010/main" val="281670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0825" y="787400"/>
            <a:ext cx="4000500" cy="3000375"/>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B911BB41-B7A5-4CCB-92B3-5A1E72F2434A}" type="slidenum">
              <a:rPr kumimoji="1" lang="ja-JP" altLang="en-US" sz="1400">
                <a:solidFill>
                  <a:prstClr val="black"/>
                </a:solidFill>
                <a:latin typeface="游ゴシック" panose="020F0502020204030204"/>
                <a:ea typeface="游ゴシック" panose="020B0400000000000000" pitchFamily="50" charset="-128"/>
              </a:rPr>
              <a:pPr defTabSz="477799">
                <a:defRPr/>
              </a:pPr>
              <a:t>19</a:t>
            </a:fld>
            <a:endParaRPr kumimoji="1" lang="ja-JP" altLang="en-US" sz="14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0895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0825" y="787400"/>
            <a:ext cx="4000500" cy="3000375"/>
          </a:xfrm>
        </p:spPr>
      </p:sp>
      <p:sp>
        <p:nvSpPr>
          <p:cNvPr id="3" name="ノート プレースホルダー 2"/>
          <p:cNvSpPr>
            <a:spLocks noGrp="1"/>
          </p:cNvSpPr>
          <p:nvPr>
            <p:ph type="body" idx="1"/>
          </p:nvPr>
        </p:nvSpPr>
        <p:spPr/>
        <p:txBody>
          <a:bodyPr/>
          <a:lstStyle/>
          <a:p>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B911BB41-B7A5-4CCB-92B3-5A1E72F2434A}" type="slidenum">
              <a:rPr kumimoji="1" lang="ja-JP" altLang="en-US" sz="1400">
                <a:solidFill>
                  <a:prstClr val="black"/>
                </a:solidFill>
                <a:latin typeface="游ゴシック" panose="020F0502020204030204"/>
                <a:ea typeface="游ゴシック" panose="020B0400000000000000" pitchFamily="50" charset="-128"/>
              </a:rPr>
              <a:pPr defTabSz="477799">
                <a:defRPr/>
              </a:pPr>
              <a:t>20</a:t>
            </a:fld>
            <a:endParaRPr kumimoji="1" lang="ja-JP" altLang="en-US" sz="14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4732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1" name="スライド イメージ プレースホルダ 1">
            <a:extLst>
              <a:ext uri="{FF2B5EF4-FFF2-40B4-BE49-F238E27FC236}">
                <a16:creationId xmlns:a16="http://schemas.microsoft.com/office/drawing/2014/main" id="{33D490F8-F506-2B5B-7611-3E99B8DD37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02" name="ノート プレースホルダ 2">
            <a:extLst>
              <a:ext uri="{FF2B5EF4-FFF2-40B4-BE49-F238E27FC236}">
                <a16:creationId xmlns:a16="http://schemas.microsoft.com/office/drawing/2014/main" id="{072A2521-9AAC-DB12-B5D2-70C6CCC3FFA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なし</a:t>
            </a:r>
          </a:p>
        </p:txBody>
      </p:sp>
      <p:sp>
        <p:nvSpPr>
          <p:cNvPr id="1228803" name="日付プレースホルダー 1">
            <a:extLst>
              <a:ext uri="{FF2B5EF4-FFF2-40B4-BE49-F238E27FC236}">
                <a16:creationId xmlns:a16="http://schemas.microsoft.com/office/drawing/2014/main" id="{017C0AFD-A871-270E-E128-29A351F73009}"/>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745" indent="-287979">
              <a:defRPr kumimoji="1">
                <a:solidFill>
                  <a:schemeClr val="tx1"/>
                </a:solidFill>
                <a:latin typeface="Arial" panose="020B0604020202020204" pitchFamily="34" charset="0"/>
                <a:ea typeface="ＭＳ Ｐゴシック" panose="020B0600070205080204" pitchFamily="50" charset="-128"/>
              </a:defRPr>
            </a:lvl2pPr>
            <a:lvl3pPr marL="1151915" indent="-230383">
              <a:defRPr kumimoji="1">
                <a:solidFill>
                  <a:schemeClr val="tx1"/>
                </a:solidFill>
                <a:latin typeface="Arial" panose="020B0604020202020204" pitchFamily="34" charset="0"/>
                <a:ea typeface="ＭＳ Ｐゴシック" panose="020B0600070205080204" pitchFamily="50" charset="-128"/>
              </a:defRPr>
            </a:lvl3pPr>
            <a:lvl4pPr marL="1612682" indent="-230383">
              <a:defRPr kumimoji="1">
                <a:solidFill>
                  <a:schemeClr val="tx1"/>
                </a:solidFill>
                <a:latin typeface="Arial" panose="020B0604020202020204" pitchFamily="34" charset="0"/>
                <a:ea typeface="ＭＳ Ｐゴシック" panose="020B0600070205080204" pitchFamily="50" charset="-128"/>
              </a:defRPr>
            </a:lvl4pPr>
            <a:lvl5pPr marL="2073448" indent="-230383">
              <a:defRPr kumimoji="1">
                <a:solidFill>
                  <a:schemeClr val="tx1"/>
                </a:solidFill>
                <a:latin typeface="Arial" panose="020B0604020202020204" pitchFamily="34" charset="0"/>
                <a:ea typeface="ＭＳ Ｐゴシック" panose="020B0600070205080204" pitchFamily="50" charset="-128"/>
              </a:defRPr>
            </a:lvl5pPr>
            <a:lvl6pPr marL="2534214"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4980"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5746"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6512"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460766"/>
            <a:endParaRPr lang="ja-JP"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49" name="スライド イメージ プレースホルダ 1">
            <a:extLst>
              <a:ext uri="{FF2B5EF4-FFF2-40B4-BE49-F238E27FC236}">
                <a16:creationId xmlns:a16="http://schemas.microsoft.com/office/drawing/2014/main" id="{9F98A397-41F5-F8DB-E947-1B1342DB86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0850" name="ノート プレースホルダ 2">
            <a:extLst>
              <a:ext uri="{FF2B5EF4-FFF2-40B4-BE49-F238E27FC236}">
                <a16:creationId xmlns:a16="http://schemas.microsoft.com/office/drawing/2014/main" id="{848BE5E1-2127-FE63-591B-EC2E2EB67C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a:t>なし</a:t>
            </a:r>
          </a:p>
        </p:txBody>
      </p:sp>
      <p:sp>
        <p:nvSpPr>
          <p:cNvPr id="1230851" name="スライド番号プレースホルダ 3">
            <a:extLst>
              <a:ext uri="{FF2B5EF4-FFF2-40B4-BE49-F238E27FC236}">
                <a16:creationId xmlns:a16="http://schemas.microsoft.com/office/drawing/2014/main" id="{89C7F310-4D29-6F06-088D-8E52C0B73886}"/>
              </a:ext>
            </a:extLst>
          </p:cNvPr>
          <p:cNvSpPr txBox="1">
            <a:spLocks noGrp="1"/>
          </p:cNvSpPr>
          <p:nvPr/>
        </p:nvSpPr>
        <p:spPr bwMode="auto">
          <a:xfrm>
            <a:off x="3926016" y="9448458"/>
            <a:ext cx="3001485" cy="4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0" tIns="46066" rIns="92130" bIns="46066" anchor="b"/>
          <a:lstStyle>
            <a:lvl1pPr defTabSz="454025">
              <a:defRPr kumimoji="1">
                <a:solidFill>
                  <a:schemeClr val="tx1"/>
                </a:solidFill>
                <a:latin typeface="Arial" panose="020B0604020202020204" pitchFamily="34" charset="0"/>
                <a:ea typeface="ＭＳ Ｐゴシック" panose="020B0600070205080204" pitchFamily="50" charset="-128"/>
              </a:defRPr>
            </a:lvl1pPr>
            <a:lvl2pPr marL="742950" indent="-285750" defTabSz="454025">
              <a:defRPr kumimoji="1">
                <a:solidFill>
                  <a:schemeClr val="tx1"/>
                </a:solidFill>
                <a:latin typeface="Arial" panose="020B0604020202020204" pitchFamily="34" charset="0"/>
                <a:ea typeface="ＭＳ Ｐゴシック" panose="020B0600070205080204" pitchFamily="50" charset="-128"/>
              </a:defRPr>
            </a:lvl2pPr>
            <a:lvl3pPr marL="1143000" indent="-228600" defTabSz="454025">
              <a:defRPr kumimoji="1">
                <a:solidFill>
                  <a:schemeClr val="tx1"/>
                </a:solidFill>
                <a:latin typeface="Arial" panose="020B0604020202020204" pitchFamily="34" charset="0"/>
                <a:ea typeface="ＭＳ Ｐゴシック" panose="020B0600070205080204" pitchFamily="50" charset="-128"/>
              </a:defRPr>
            </a:lvl3pPr>
            <a:lvl4pPr marL="1600200" indent="-228600" defTabSz="454025">
              <a:defRPr kumimoji="1">
                <a:solidFill>
                  <a:schemeClr val="tx1"/>
                </a:solidFill>
                <a:latin typeface="Arial" panose="020B0604020202020204" pitchFamily="34" charset="0"/>
                <a:ea typeface="ＭＳ Ｐゴシック" panose="020B0600070205080204" pitchFamily="50" charset="-128"/>
              </a:defRPr>
            </a:lvl4pPr>
            <a:lvl5pPr marL="2057400" indent="-228600" defTabSz="454025">
              <a:defRPr kumimoji="1">
                <a:solidFill>
                  <a:schemeClr val="tx1"/>
                </a:solidFill>
                <a:latin typeface="Arial" panose="020B0604020202020204" pitchFamily="34" charset="0"/>
                <a:ea typeface="ＭＳ Ｐゴシック" panose="020B0600070205080204" pitchFamily="50" charset="-128"/>
              </a:defRPr>
            </a:lvl5pPr>
            <a:lvl6pPr marL="25146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B776DE88-DBA3-49F6-B8D5-57772F0E8BF4}" type="slidenum">
              <a:rPr lang="en-US" altLang="ja-JP" sz="1200">
                <a:solidFill>
                  <a:srgbClr val="000000"/>
                </a:solidFill>
                <a:latin typeface="Calibri" panose="020F0502020204030204" pitchFamily="34" charset="0"/>
              </a:rPr>
              <a:pPr algn="r"/>
              <a:t>22</a:t>
            </a:fld>
            <a:endParaRPr lang="en-US" altLang="ja-JP" sz="1200">
              <a:solidFill>
                <a:srgbClr val="000000"/>
              </a:solidFill>
              <a:latin typeface="Calibri" panose="020F0502020204030204" pitchFamily="34" charset="0"/>
            </a:endParaRPr>
          </a:p>
        </p:txBody>
      </p:sp>
      <p:sp>
        <p:nvSpPr>
          <p:cNvPr id="1230852" name="日付プレースホルダー 1">
            <a:extLst>
              <a:ext uri="{FF2B5EF4-FFF2-40B4-BE49-F238E27FC236}">
                <a16:creationId xmlns:a16="http://schemas.microsoft.com/office/drawing/2014/main" id="{6347E637-7E56-B13A-2529-A3DC912E9399}"/>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745" indent="-287979">
              <a:defRPr kumimoji="1">
                <a:solidFill>
                  <a:schemeClr val="tx1"/>
                </a:solidFill>
                <a:latin typeface="Arial" panose="020B0604020202020204" pitchFamily="34" charset="0"/>
                <a:ea typeface="ＭＳ Ｐゴシック" panose="020B0600070205080204" pitchFamily="50" charset="-128"/>
              </a:defRPr>
            </a:lvl2pPr>
            <a:lvl3pPr marL="1151915" indent="-230383">
              <a:defRPr kumimoji="1">
                <a:solidFill>
                  <a:schemeClr val="tx1"/>
                </a:solidFill>
                <a:latin typeface="Arial" panose="020B0604020202020204" pitchFamily="34" charset="0"/>
                <a:ea typeface="ＭＳ Ｐゴシック" panose="020B0600070205080204" pitchFamily="50" charset="-128"/>
              </a:defRPr>
            </a:lvl3pPr>
            <a:lvl4pPr marL="1612682" indent="-230383">
              <a:defRPr kumimoji="1">
                <a:solidFill>
                  <a:schemeClr val="tx1"/>
                </a:solidFill>
                <a:latin typeface="Arial" panose="020B0604020202020204" pitchFamily="34" charset="0"/>
                <a:ea typeface="ＭＳ Ｐゴシック" panose="020B0600070205080204" pitchFamily="50" charset="-128"/>
              </a:defRPr>
            </a:lvl4pPr>
            <a:lvl5pPr marL="2073448" indent="-230383">
              <a:defRPr kumimoji="1">
                <a:solidFill>
                  <a:schemeClr val="tx1"/>
                </a:solidFill>
                <a:latin typeface="Arial" panose="020B0604020202020204" pitchFamily="34" charset="0"/>
                <a:ea typeface="ＭＳ Ｐゴシック" panose="020B0600070205080204" pitchFamily="50" charset="-128"/>
              </a:defRPr>
            </a:lvl5pPr>
            <a:lvl6pPr marL="2534214"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4980"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5746"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6512"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460766"/>
            <a:endParaRPr lang="ja-JP"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1015D-F3A0-D353-7999-E3DBE3EE9448}"/>
            </a:ext>
          </a:extLst>
        </p:cNvPr>
        <p:cNvGrpSpPr/>
        <p:nvPr/>
      </p:nvGrpSpPr>
      <p:grpSpPr>
        <a:xfrm>
          <a:off x="0" y="0"/>
          <a:ext cx="0" cy="0"/>
          <a:chOff x="0" y="0"/>
          <a:chExt cx="0" cy="0"/>
        </a:xfrm>
      </p:grpSpPr>
      <p:sp>
        <p:nvSpPr>
          <p:cNvPr id="1230849" name="スライド イメージ プレースホルダ 1">
            <a:extLst>
              <a:ext uri="{FF2B5EF4-FFF2-40B4-BE49-F238E27FC236}">
                <a16:creationId xmlns:a16="http://schemas.microsoft.com/office/drawing/2014/main" id="{610A8164-ED12-F6B8-98A8-B8658403EB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0850" name="ノート プレースホルダ 2">
            <a:extLst>
              <a:ext uri="{FF2B5EF4-FFF2-40B4-BE49-F238E27FC236}">
                <a16:creationId xmlns:a16="http://schemas.microsoft.com/office/drawing/2014/main" id="{36F20CD9-40D7-25E2-1584-40642C40936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a:t>なし</a:t>
            </a:r>
          </a:p>
        </p:txBody>
      </p:sp>
      <p:sp>
        <p:nvSpPr>
          <p:cNvPr id="1230851" name="スライド番号プレースホルダ 3">
            <a:extLst>
              <a:ext uri="{FF2B5EF4-FFF2-40B4-BE49-F238E27FC236}">
                <a16:creationId xmlns:a16="http://schemas.microsoft.com/office/drawing/2014/main" id="{737A5C2B-F30F-EDE9-4BAF-AC794452BEB9}"/>
              </a:ext>
            </a:extLst>
          </p:cNvPr>
          <p:cNvSpPr txBox="1">
            <a:spLocks noGrp="1"/>
          </p:cNvSpPr>
          <p:nvPr/>
        </p:nvSpPr>
        <p:spPr bwMode="auto">
          <a:xfrm>
            <a:off x="3926016" y="9448458"/>
            <a:ext cx="3001485" cy="4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0" tIns="46066" rIns="92130" bIns="46066" anchor="b"/>
          <a:lstStyle>
            <a:lvl1pPr defTabSz="454025">
              <a:defRPr kumimoji="1">
                <a:solidFill>
                  <a:schemeClr val="tx1"/>
                </a:solidFill>
                <a:latin typeface="Arial" panose="020B0604020202020204" pitchFamily="34" charset="0"/>
                <a:ea typeface="ＭＳ Ｐゴシック" panose="020B0600070205080204" pitchFamily="50" charset="-128"/>
              </a:defRPr>
            </a:lvl1pPr>
            <a:lvl2pPr marL="742950" indent="-285750" defTabSz="454025">
              <a:defRPr kumimoji="1">
                <a:solidFill>
                  <a:schemeClr val="tx1"/>
                </a:solidFill>
                <a:latin typeface="Arial" panose="020B0604020202020204" pitchFamily="34" charset="0"/>
                <a:ea typeface="ＭＳ Ｐゴシック" panose="020B0600070205080204" pitchFamily="50" charset="-128"/>
              </a:defRPr>
            </a:lvl2pPr>
            <a:lvl3pPr marL="1143000" indent="-228600" defTabSz="454025">
              <a:defRPr kumimoji="1">
                <a:solidFill>
                  <a:schemeClr val="tx1"/>
                </a:solidFill>
                <a:latin typeface="Arial" panose="020B0604020202020204" pitchFamily="34" charset="0"/>
                <a:ea typeface="ＭＳ Ｐゴシック" panose="020B0600070205080204" pitchFamily="50" charset="-128"/>
              </a:defRPr>
            </a:lvl3pPr>
            <a:lvl4pPr marL="1600200" indent="-228600" defTabSz="454025">
              <a:defRPr kumimoji="1">
                <a:solidFill>
                  <a:schemeClr val="tx1"/>
                </a:solidFill>
                <a:latin typeface="Arial" panose="020B0604020202020204" pitchFamily="34" charset="0"/>
                <a:ea typeface="ＭＳ Ｐゴシック" panose="020B0600070205080204" pitchFamily="50" charset="-128"/>
              </a:defRPr>
            </a:lvl4pPr>
            <a:lvl5pPr marL="2057400" indent="-228600" defTabSz="454025">
              <a:defRPr kumimoji="1">
                <a:solidFill>
                  <a:schemeClr val="tx1"/>
                </a:solidFill>
                <a:latin typeface="Arial" panose="020B0604020202020204" pitchFamily="34" charset="0"/>
                <a:ea typeface="ＭＳ Ｐゴシック" panose="020B0600070205080204" pitchFamily="50" charset="-128"/>
              </a:defRPr>
            </a:lvl5pPr>
            <a:lvl6pPr marL="25146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B776DE88-DBA3-49F6-B8D5-57772F0E8BF4}" type="slidenum">
              <a:rPr lang="en-US" altLang="ja-JP" sz="1200">
                <a:solidFill>
                  <a:srgbClr val="000000"/>
                </a:solidFill>
                <a:latin typeface="Calibri" panose="020F0502020204030204" pitchFamily="34" charset="0"/>
              </a:rPr>
              <a:pPr algn="r"/>
              <a:t>23</a:t>
            </a:fld>
            <a:endParaRPr lang="en-US" altLang="ja-JP" sz="1200">
              <a:solidFill>
                <a:srgbClr val="000000"/>
              </a:solidFill>
              <a:latin typeface="Calibri" panose="020F0502020204030204" pitchFamily="34" charset="0"/>
            </a:endParaRPr>
          </a:p>
        </p:txBody>
      </p:sp>
      <p:sp>
        <p:nvSpPr>
          <p:cNvPr id="1230852" name="日付プレースホルダー 1">
            <a:extLst>
              <a:ext uri="{FF2B5EF4-FFF2-40B4-BE49-F238E27FC236}">
                <a16:creationId xmlns:a16="http://schemas.microsoft.com/office/drawing/2014/main" id="{C5EE2997-9AD3-BA95-F6BB-9724BC498F75}"/>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745" indent="-287979">
              <a:defRPr kumimoji="1">
                <a:solidFill>
                  <a:schemeClr val="tx1"/>
                </a:solidFill>
                <a:latin typeface="Arial" panose="020B0604020202020204" pitchFamily="34" charset="0"/>
                <a:ea typeface="ＭＳ Ｐゴシック" panose="020B0600070205080204" pitchFamily="50" charset="-128"/>
              </a:defRPr>
            </a:lvl2pPr>
            <a:lvl3pPr marL="1151915" indent="-230383">
              <a:defRPr kumimoji="1">
                <a:solidFill>
                  <a:schemeClr val="tx1"/>
                </a:solidFill>
                <a:latin typeface="Arial" panose="020B0604020202020204" pitchFamily="34" charset="0"/>
                <a:ea typeface="ＭＳ Ｐゴシック" panose="020B0600070205080204" pitchFamily="50" charset="-128"/>
              </a:defRPr>
            </a:lvl3pPr>
            <a:lvl4pPr marL="1612682" indent="-230383">
              <a:defRPr kumimoji="1">
                <a:solidFill>
                  <a:schemeClr val="tx1"/>
                </a:solidFill>
                <a:latin typeface="Arial" panose="020B0604020202020204" pitchFamily="34" charset="0"/>
                <a:ea typeface="ＭＳ Ｐゴシック" panose="020B0600070205080204" pitchFamily="50" charset="-128"/>
              </a:defRPr>
            </a:lvl4pPr>
            <a:lvl5pPr marL="2073448" indent="-230383">
              <a:defRPr kumimoji="1">
                <a:solidFill>
                  <a:schemeClr val="tx1"/>
                </a:solidFill>
                <a:latin typeface="Arial" panose="020B0604020202020204" pitchFamily="34" charset="0"/>
                <a:ea typeface="ＭＳ Ｐゴシック" panose="020B0600070205080204" pitchFamily="50" charset="-128"/>
              </a:defRPr>
            </a:lvl5pPr>
            <a:lvl6pPr marL="2534214"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4980"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5746"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6512"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460766"/>
            <a:endParaRPr lang="ja-JP" altLang="en-US">
              <a:latin typeface="Calibri" panose="020F0502020204030204" pitchFamily="34" charset="0"/>
            </a:endParaRPr>
          </a:p>
        </p:txBody>
      </p:sp>
    </p:spTree>
    <p:extLst>
      <p:ext uri="{BB962C8B-B14F-4D97-AF65-F5344CB8AC3E}">
        <p14:creationId xmlns:p14="http://schemas.microsoft.com/office/powerpoint/2010/main" val="236633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55597" fontAlgn="base">
              <a:spcBef>
                <a:spcPct val="0"/>
              </a:spcBef>
              <a:spcAft>
                <a:spcPct val="0"/>
              </a:spcAft>
              <a:defRPr/>
            </a:pPr>
            <a:fld id="{5A6D73C1-ABD6-4769-904D-5C3A4F5A0557}" type="slidenum">
              <a:rPr kumimoji="1" lang="ja-JP" altLang="en-US">
                <a:solidFill>
                  <a:srgbClr val="000000"/>
                </a:solidFill>
                <a:latin typeface="Calibri" pitchFamily="34" charset="0"/>
                <a:ea typeface="ＭＳ Ｐゴシック" pitchFamily="50" charset="-128"/>
              </a:rPr>
              <a:pPr defTabSz="955597" fontAlgn="base">
                <a:spcBef>
                  <a:spcPct val="0"/>
                </a:spcBef>
                <a:spcAft>
                  <a:spcPct val="0"/>
                </a:spcAft>
                <a:defRPr/>
              </a:pPr>
              <a:t>24</a:t>
            </a:fld>
            <a:endParaRPr kumimoji="1" lang="en-US" altLang="ja-JP">
              <a:solidFill>
                <a:srgbClr val="000000"/>
              </a:solidFill>
              <a:latin typeface="Calibri" pitchFamily="34" charset="0"/>
              <a:ea typeface="ＭＳ Ｐゴシック" pitchFamily="50" charset="-128"/>
            </a:endParaRPr>
          </a:p>
        </p:txBody>
      </p:sp>
    </p:spTree>
    <p:extLst>
      <p:ext uri="{BB962C8B-B14F-4D97-AF65-F5344CB8AC3E}">
        <p14:creationId xmlns:p14="http://schemas.microsoft.com/office/powerpoint/2010/main" val="17095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7C66-40D5-EF9D-71A3-E754778F9ECA}"/>
            </a:ext>
          </a:extLst>
        </p:cNvPr>
        <p:cNvGrpSpPr/>
        <p:nvPr/>
      </p:nvGrpSpPr>
      <p:grpSpPr>
        <a:xfrm>
          <a:off x="0" y="0"/>
          <a:ext cx="0" cy="0"/>
          <a:chOff x="0" y="0"/>
          <a:chExt cx="0" cy="0"/>
        </a:xfrm>
      </p:grpSpPr>
      <p:sp>
        <p:nvSpPr>
          <p:cNvPr id="1230849" name="スライド イメージ プレースホルダ 1">
            <a:extLst>
              <a:ext uri="{FF2B5EF4-FFF2-40B4-BE49-F238E27FC236}">
                <a16:creationId xmlns:a16="http://schemas.microsoft.com/office/drawing/2014/main" id="{8C1B46A0-A338-C745-4592-7E34D05021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0850" name="ノート プレースホルダ 2">
            <a:extLst>
              <a:ext uri="{FF2B5EF4-FFF2-40B4-BE49-F238E27FC236}">
                <a16:creationId xmlns:a16="http://schemas.microsoft.com/office/drawing/2014/main" id="{066DAF64-0D07-BDBA-D38D-8364133534A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a:t>なし</a:t>
            </a:r>
          </a:p>
        </p:txBody>
      </p:sp>
      <p:sp>
        <p:nvSpPr>
          <p:cNvPr id="1230851" name="スライド番号プレースホルダ 3">
            <a:extLst>
              <a:ext uri="{FF2B5EF4-FFF2-40B4-BE49-F238E27FC236}">
                <a16:creationId xmlns:a16="http://schemas.microsoft.com/office/drawing/2014/main" id="{E20E0E6B-78B5-F0B8-4907-33726765EC66}"/>
              </a:ext>
            </a:extLst>
          </p:cNvPr>
          <p:cNvSpPr txBox="1">
            <a:spLocks noGrp="1"/>
          </p:cNvSpPr>
          <p:nvPr/>
        </p:nvSpPr>
        <p:spPr bwMode="auto">
          <a:xfrm>
            <a:off x="3926016" y="9448458"/>
            <a:ext cx="3001485" cy="4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0" tIns="46066" rIns="92130" bIns="46066" anchor="b"/>
          <a:lstStyle>
            <a:lvl1pPr defTabSz="454025">
              <a:defRPr kumimoji="1">
                <a:solidFill>
                  <a:schemeClr val="tx1"/>
                </a:solidFill>
                <a:latin typeface="Arial" panose="020B0604020202020204" pitchFamily="34" charset="0"/>
                <a:ea typeface="ＭＳ Ｐゴシック" panose="020B0600070205080204" pitchFamily="50" charset="-128"/>
              </a:defRPr>
            </a:lvl1pPr>
            <a:lvl2pPr marL="742950" indent="-285750" defTabSz="454025">
              <a:defRPr kumimoji="1">
                <a:solidFill>
                  <a:schemeClr val="tx1"/>
                </a:solidFill>
                <a:latin typeface="Arial" panose="020B0604020202020204" pitchFamily="34" charset="0"/>
                <a:ea typeface="ＭＳ Ｐゴシック" panose="020B0600070205080204" pitchFamily="50" charset="-128"/>
              </a:defRPr>
            </a:lvl2pPr>
            <a:lvl3pPr marL="1143000" indent="-228600" defTabSz="454025">
              <a:defRPr kumimoji="1">
                <a:solidFill>
                  <a:schemeClr val="tx1"/>
                </a:solidFill>
                <a:latin typeface="Arial" panose="020B0604020202020204" pitchFamily="34" charset="0"/>
                <a:ea typeface="ＭＳ Ｐゴシック" panose="020B0600070205080204" pitchFamily="50" charset="-128"/>
              </a:defRPr>
            </a:lvl3pPr>
            <a:lvl4pPr marL="1600200" indent="-228600" defTabSz="454025">
              <a:defRPr kumimoji="1">
                <a:solidFill>
                  <a:schemeClr val="tx1"/>
                </a:solidFill>
                <a:latin typeface="Arial" panose="020B0604020202020204" pitchFamily="34" charset="0"/>
                <a:ea typeface="ＭＳ Ｐゴシック" panose="020B0600070205080204" pitchFamily="50" charset="-128"/>
              </a:defRPr>
            </a:lvl4pPr>
            <a:lvl5pPr marL="2057400" indent="-228600" defTabSz="454025">
              <a:defRPr kumimoji="1">
                <a:solidFill>
                  <a:schemeClr val="tx1"/>
                </a:solidFill>
                <a:latin typeface="Arial" panose="020B0604020202020204" pitchFamily="34" charset="0"/>
                <a:ea typeface="ＭＳ Ｐゴシック" panose="020B0600070205080204" pitchFamily="50" charset="-128"/>
              </a:defRPr>
            </a:lvl5pPr>
            <a:lvl6pPr marL="25146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454025"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fld id="{B776DE88-DBA3-49F6-B8D5-57772F0E8BF4}" type="slidenum">
              <a:rPr lang="en-US" altLang="ja-JP" sz="1200">
                <a:solidFill>
                  <a:srgbClr val="000000"/>
                </a:solidFill>
                <a:latin typeface="Calibri" panose="020F0502020204030204" pitchFamily="34" charset="0"/>
              </a:rPr>
              <a:pPr algn="r"/>
              <a:t>25</a:t>
            </a:fld>
            <a:endParaRPr lang="en-US" altLang="ja-JP" sz="1200">
              <a:solidFill>
                <a:srgbClr val="000000"/>
              </a:solidFill>
              <a:latin typeface="Calibri" panose="020F0502020204030204" pitchFamily="34" charset="0"/>
            </a:endParaRPr>
          </a:p>
        </p:txBody>
      </p:sp>
      <p:sp>
        <p:nvSpPr>
          <p:cNvPr id="1230852" name="日付プレースホルダー 1">
            <a:extLst>
              <a:ext uri="{FF2B5EF4-FFF2-40B4-BE49-F238E27FC236}">
                <a16:creationId xmlns:a16="http://schemas.microsoft.com/office/drawing/2014/main" id="{1BFDC226-AF20-0D12-2CAD-A12A153F4318}"/>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745" indent="-287979">
              <a:defRPr kumimoji="1">
                <a:solidFill>
                  <a:schemeClr val="tx1"/>
                </a:solidFill>
                <a:latin typeface="Arial" panose="020B0604020202020204" pitchFamily="34" charset="0"/>
                <a:ea typeface="ＭＳ Ｐゴシック" panose="020B0600070205080204" pitchFamily="50" charset="-128"/>
              </a:defRPr>
            </a:lvl2pPr>
            <a:lvl3pPr marL="1151915" indent="-230383">
              <a:defRPr kumimoji="1">
                <a:solidFill>
                  <a:schemeClr val="tx1"/>
                </a:solidFill>
                <a:latin typeface="Arial" panose="020B0604020202020204" pitchFamily="34" charset="0"/>
                <a:ea typeface="ＭＳ Ｐゴシック" panose="020B0600070205080204" pitchFamily="50" charset="-128"/>
              </a:defRPr>
            </a:lvl3pPr>
            <a:lvl4pPr marL="1612682" indent="-230383">
              <a:defRPr kumimoji="1">
                <a:solidFill>
                  <a:schemeClr val="tx1"/>
                </a:solidFill>
                <a:latin typeface="Arial" panose="020B0604020202020204" pitchFamily="34" charset="0"/>
                <a:ea typeface="ＭＳ Ｐゴシック" panose="020B0600070205080204" pitchFamily="50" charset="-128"/>
              </a:defRPr>
            </a:lvl4pPr>
            <a:lvl5pPr marL="2073448" indent="-230383">
              <a:defRPr kumimoji="1">
                <a:solidFill>
                  <a:schemeClr val="tx1"/>
                </a:solidFill>
                <a:latin typeface="Arial" panose="020B0604020202020204" pitchFamily="34" charset="0"/>
                <a:ea typeface="ＭＳ Ｐゴシック" panose="020B0600070205080204" pitchFamily="50" charset="-128"/>
              </a:defRPr>
            </a:lvl5pPr>
            <a:lvl6pPr marL="2534214"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4980"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5746"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6512" indent="-230383" defTabSz="460766"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460766"/>
            <a:endParaRPr lang="ja-JP" altLang="en-US">
              <a:latin typeface="Calibri" panose="020F0502020204030204" pitchFamily="34" charset="0"/>
            </a:endParaRPr>
          </a:p>
        </p:txBody>
      </p:sp>
    </p:spTree>
    <p:extLst>
      <p:ext uri="{BB962C8B-B14F-4D97-AF65-F5344CB8AC3E}">
        <p14:creationId xmlns:p14="http://schemas.microsoft.com/office/powerpoint/2010/main" val="343789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en-US" altLang="ja-JP" b="1" dirty="0"/>
              <a:t>【</a:t>
            </a:r>
            <a:r>
              <a:rPr lang="ja-JP" altLang="en-US" b="1" dirty="0"/>
              <a:t>ポイント</a:t>
            </a:r>
            <a:r>
              <a:rPr lang="en-US" altLang="ja-JP" b="1" dirty="0"/>
              <a:t>】</a:t>
            </a:r>
          </a:p>
          <a:p>
            <a:r>
              <a:rPr lang="ja-JP" altLang="en-US" b="1" dirty="0"/>
              <a:t>プレベナー</a:t>
            </a:r>
            <a:r>
              <a:rPr lang="en-US" altLang="ja-JP" b="1" dirty="0"/>
              <a:t>13</a:t>
            </a:r>
            <a:r>
              <a:rPr lang="ja-JP" altLang="en-US" b="1" dirty="0"/>
              <a:t>は、</a:t>
            </a:r>
            <a:r>
              <a:rPr lang="en-US" altLang="ja-JP" b="1" dirty="0"/>
              <a:t>65</a:t>
            </a:r>
            <a:r>
              <a:rPr lang="ja-JP" altLang="en-US" b="1" dirty="0"/>
              <a:t>歳以上の日本人において年齢にかかわらず優れた</a:t>
            </a:r>
            <a:r>
              <a:rPr lang="en-US" altLang="ja-JP" b="1" dirty="0"/>
              <a:t>OPA</a:t>
            </a:r>
            <a:r>
              <a:rPr lang="ja-JP" altLang="en-US" b="1" dirty="0"/>
              <a:t>の上昇倍率を示しました。</a:t>
            </a:r>
            <a:endParaRPr lang="en-US" altLang="ja-JP" b="1" dirty="0"/>
          </a:p>
          <a:p>
            <a:endParaRPr lang="en-US" altLang="ja-JP" dirty="0"/>
          </a:p>
          <a:p>
            <a:r>
              <a:rPr lang="en-US" altLang="ja-JP" dirty="0"/>
              <a:t>【</a:t>
            </a:r>
            <a:r>
              <a:rPr lang="ja-JP" altLang="en-US" dirty="0"/>
              <a:t>解説</a:t>
            </a:r>
            <a:r>
              <a:rPr lang="en-US" altLang="ja-JP" dirty="0"/>
              <a:t>】</a:t>
            </a:r>
          </a:p>
          <a:p>
            <a:r>
              <a:rPr lang="ja-JP" altLang="en-US" dirty="0"/>
              <a:t>こちらは国内第</a:t>
            </a:r>
            <a:r>
              <a:rPr lang="en-US" altLang="ja-JP" dirty="0"/>
              <a:t>Ⅲ</a:t>
            </a:r>
            <a:r>
              <a:rPr lang="ja-JP" altLang="en-US" dirty="0"/>
              <a:t>相臨床試験（</a:t>
            </a:r>
            <a:r>
              <a:rPr lang="en-US" altLang="ja-JP" dirty="0"/>
              <a:t>B1851088</a:t>
            </a:r>
            <a:r>
              <a:rPr lang="ja-JP" altLang="en-US" dirty="0"/>
              <a:t>試験）で得られたデータを用いて、ワクチン接種前後の</a:t>
            </a:r>
            <a:r>
              <a:rPr lang="en-US" altLang="ja-JP" dirty="0"/>
              <a:t>OPA</a:t>
            </a:r>
            <a:r>
              <a:rPr lang="ja-JP" altLang="en-US" dirty="0"/>
              <a:t>上昇倍率を年齢層別に比較した結果です。</a:t>
            </a:r>
          </a:p>
          <a:p>
            <a:r>
              <a:rPr lang="ja-JP" altLang="en-US" dirty="0"/>
              <a:t>ご覧のとおりプレベナー</a:t>
            </a:r>
            <a:r>
              <a:rPr lang="en-US" altLang="ja-JP" dirty="0"/>
              <a:t>13</a:t>
            </a:r>
            <a:r>
              <a:rPr lang="ja-JP" altLang="en-US" dirty="0"/>
              <a:t>は</a:t>
            </a:r>
            <a:r>
              <a:rPr lang="en-US" altLang="ja-JP" dirty="0"/>
              <a:t>65</a:t>
            </a:r>
            <a:r>
              <a:rPr lang="ja-JP" altLang="en-US" dirty="0"/>
              <a:t>歳以上のどの年齢層においても優れた</a:t>
            </a:r>
            <a:r>
              <a:rPr lang="en-US" altLang="ja-JP" dirty="0"/>
              <a:t>OPA</a:t>
            </a:r>
            <a:r>
              <a:rPr lang="ja-JP" altLang="en-US" dirty="0"/>
              <a:t>の上昇倍率を示しました。一方で</a:t>
            </a:r>
            <a:r>
              <a:rPr lang="en-US" altLang="ja-JP" dirty="0"/>
              <a:t>PPV</a:t>
            </a:r>
            <a:r>
              <a:rPr lang="ja-JP" altLang="en-US" dirty="0"/>
              <a:t>はいずれの血清型においてもプレベナー</a:t>
            </a:r>
            <a:r>
              <a:rPr lang="en-US" altLang="ja-JP" dirty="0"/>
              <a:t>13</a:t>
            </a:r>
            <a:r>
              <a:rPr lang="ja-JP" altLang="en-US" dirty="0"/>
              <a:t>ほどの</a:t>
            </a:r>
            <a:r>
              <a:rPr lang="en-US" altLang="ja-JP" dirty="0"/>
              <a:t>OPA</a:t>
            </a:r>
            <a:r>
              <a:rPr lang="ja-JP" altLang="en-US" dirty="0"/>
              <a:t>上昇倍率は得られていません。このことからプレベナー</a:t>
            </a:r>
            <a:r>
              <a:rPr lang="en-US" altLang="ja-JP" dirty="0"/>
              <a:t>13</a:t>
            </a:r>
            <a:r>
              <a:rPr lang="ja-JP" altLang="en-US" dirty="0"/>
              <a:t>はいずれの年齢層においても</a:t>
            </a:r>
            <a:r>
              <a:rPr lang="en-US" altLang="ja-JP" dirty="0"/>
              <a:t>PPV</a:t>
            </a:r>
            <a:r>
              <a:rPr lang="ja-JP" altLang="en-US" dirty="0"/>
              <a:t>に比べより優れた免疫応答が得られるといえます。</a:t>
            </a:r>
            <a:endParaRPr lang="en-US" altLang="ja-JP" dirty="0"/>
          </a:p>
        </p:txBody>
      </p:sp>
      <p:sp>
        <p:nvSpPr>
          <p:cNvPr id="4" name="スライド番号プレースホルダ 3"/>
          <p:cNvSpPr>
            <a:spLocks noGrp="1"/>
          </p:cNvSpPr>
          <p:nvPr>
            <p:ph type="sldNum" sz="quarter" idx="10"/>
          </p:nvPr>
        </p:nvSpPr>
        <p:spPr/>
        <p:txBody>
          <a:bodyPr/>
          <a:lstStyle/>
          <a:p>
            <a:fld id="{A9226599-84FB-435F-B725-CDBA66AEE8EF}" type="slidenum">
              <a:rPr lang="en-US" altLang="ja-JP" smtClean="0"/>
              <a:pPr/>
              <a:t>26</a:t>
            </a:fld>
            <a:endParaRPr lang="en-US" altLang="ja-JP" dirty="0"/>
          </a:p>
        </p:txBody>
      </p:sp>
      <p:sp>
        <p:nvSpPr>
          <p:cNvPr id="7" name="スライド イメージ プレースホルダ 6"/>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a:bodyPr>
          <a:lstStyle/>
          <a:p>
            <a:r>
              <a:rPr lang="en-US" altLang="ja-JP" b="1" dirty="0"/>
              <a:t>【</a:t>
            </a:r>
            <a:r>
              <a:rPr lang="ja-JP" altLang="en-US" b="1" dirty="0"/>
              <a:t>ポイント</a:t>
            </a:r>
            <a:r>
              <a:rPr lang="en-US" altLang="ja-JP" b="1" dirty="0"/>
              <a:t>】</a:t>
            </a:r>
          </a:p>
          <a:p>
            <a:r>
              <a:rPr lang="en-US" altLang="ja-JP" b="1" dirty="0"/>
              <a:t>50</a:t>
            </a:r>
            <a:r>
              <a:rPr lang="ja-JP" altLang="en-US" b="1" dirty="0"/>
              <a:t>～</a:t>
            </a:r>
            <a:r>
              <a:rPr lang="en-US" altLang="ja-JP" b="1" dirty="0"/>
              <a:t>70</a:t>
            </a:r>
            <a:r>
              <a:rPr lang="ja-JP" altLang="en-US" b="1" dirty="0"/>
              <a:t>歳の成人にプレベナーまたは肺炎球菌多糖体ワクチン（</a:t>
            </a:r>
            <a:r>
              <a:rPr lang="en-US" altLang="ja-JP" b="1" dirty="0"/>
              <a:t>PPV</a:t>
            </a:r>
            <a:r>
              <a:rPr lang="ja-JP" altLang="en-US" b="1" dirty="0"/>
              <a:t>）を接種したところ、プレベナーではメモリー</a:t>
            </a:r>
            <a:r>
              <a:rPr lang="en-US" altLang="ja-JP" b="1" dirty="0"/>
              <a:t>B</a:t>
            </a:r>
            <a:r>
              <a:rPr lang="ja-JP" altLang="en-US" b="1" dirty="0"/>
              <a:t>細胞が増加するのに対し、</a:t>
            </a:r>
            <a:r>
              <a:rPr lang="en-US" altLang="ja-JP" b="1" dirty="0"/>
              <a:t>PPV</a:t>
            </a:r>
            <a:r>
              <a:rPr lang="ja-JP" altLang="en-US" b="1" dirty="0"/>
              <a:t>では減少することが示されました。</a:t>
            </a:r>
            <a:endParaRPr lang="en-US" altLang="ja-JP" b="1" dirty="0"/>
          </a:p>
          <a:p>
            <a:endParaRPr lang="en-US" altLang="ja-JP" dirty="0"/>
          </a:p>
          <a:p>
            <a:r>
              <a:rPr lang="en-US" altLang="ja-JP" dirty="0"/>
              <a:t>【</a:t>
            </a:r>
            <a:r>
              <a:rPr lang="ja-JP" altLang="en-US" dirty="0"/>
              <a:t>解説</a:t>
            </a:r>
            <a:r>
              <a:rPr lang="en-US" altLang="ja-JP" dirty="0"/>
              <a:t>】</a:t>
            </a:r>
          </a:p>
          <a:p>
            <a:r>
              <a:rPr lang="ja-JP" altLang="en-US" dirty="0"/>
              <a:t>高齢者は抗体産生能が低下しているため、肺炎球菌ワクチンを接種しても免疫応答が得られにくくなっています。そこで重要なのがメモリー</a:t>
            </a:r>
            <a:r>
              <a:rPr lang="en-US" altLang="ja-JP" dirty="0"/>
              <a:t>B</a:t>
            </a:r>
            <a:r>
              <a:rPr lang="ja-JP" altLang="en-US" dirty="0"/>
              <a:t>細胞の存在であり、その数が将来的な感染予防に大きく関与しますが、結合型ワクチンと多糖体ワクチンでは、接種後のメモリー</a:t>
            </a:r>
            <a:r>
              <a:rPr lang="en-US" altLang="ja-JP" dirty="0"/>
              <a:t>B</a:t>
            </a:r>
            <a:r>
              <a:rPr lang="ja-JP" altLang="en-US" dirty="0"/>
              <a:t>細胞の反応が異なることが知られています。</a:t>
            </a:r>
          </a:p>
          <a:p>
            <a:r>
              <a:rPr lang="en-US" altLang="ja-JP" dirty="0"/>
              <a:t>50</a:t>
            </a:r>
            <a:r>
              <a:rPr lang="ja-JP" altLang="en-US" dirty="0"/>
              <a:t>～</a:t>
            </a:r>
            <a:r>
              <a:rPr lang="en-US" altLang="ja-JP" dirty="0"/>
              <a:t>70</a:t>
            </a:r>
            <a:r>
              <a:rPr lang="ja-JP" altLang="en-US" dirty="0"/>
              <a:t>歳の成人にプレベナーまたは</a:t>
            </a:r>
            <a:r>
              <a:rPr lang="en-US" altLang="ja-JP" dirty="0"/>
              <a:t>PPV</a:t>
            </a:r>
            <a:r>
              <a:rPr lang="ja-JP" altLang="en-US" dirty="0"/>
              <a:t>を接種したところ、プレベナーを接種した場合はメモリー</a:t>
            </a:r>
            <a:r>
              <a:rPr lang="en-US" altLang="ja-JP" dirty="0"/>
              <a:t>B</a:t>
            </a:r>
            <a:r>
              <a:rPr lang="ja-JP" altLang="en-US" dirty="0"/>
              <a:t>細胞が増加するのに対し、</a:t>
            </a:r>
            <a:r>
              <a:rPr lang="en-US" altLang="ja-JP" dirty="0"/>
              <a:t>PPV</a:t>
            </a:r>
            <a:r>
              <a:rPr lang="ja-JP" altLang="en-US" dirty="0"/>
              <a:t>を接種した場合はむしろメモリー</a:t>
            </a:r>
            <a:r>
              <a:rPr lang="en-US" altLang="ja-JP" dirty="0"/>
              <a:t>B</a:t>
            </a:r>
            <a:r>
              <a:rPr lang="ja-JP" altLang="en-US" dirty="0"/>
              <a:t>細胞が減少しました。</a:t>
            </a:r>
          </a:p>
          <a:p>
            <a:r>
              <a:rPr lang="ja-JP" altLang="en-US" dirty="0"/>
              <a:t>このようなメモリー</a:t>
            </a:r>
            <a:r>
              <a:rPr lang="en-US" altLang="ja-JP" dirty="0"/>
              <a:t>B</a:t>
            </a:r>
            <a:r>
              <a:rPr lang="ja-JP" altLang="en-US" dirty="0"/>
              <a:t>細胞の反応からみても、特に抗体産生能の低い高齢者に対して肺炎球菌を接種する際には、結合型ワクチンの方が望ましいといえます。</a:t>
            </a:r>
            <a:endParaRPr lang="en-US" altLang="ja-JP" dirty="0"/>
          </a:p>
        </p:txBody>
      </p:sp>
      <p:sp>
        <p:nvSpPr>
          <p:cNvPr id="4" name="スライド番号プレースホルダ 3"/>
          <p:cNvSpPr>
            <a:spLocks noGrp="1"/>
          </p:cNvSpPr>
          <p:nvPr>
            <p:ph type="sldNum" sz="quarter" idx="10"/>
          </p:nvPr>
        </p:nvSpPr>
        <p:spPr/>
        <p:txBody>
          <a:bodyPr/>
          <a:lstStyle/>
          <a:p>
            <a:fld id="{A9226599-84FB-435F-B725-CDBA66AEE8EF}" type="slidenum">
              <a:rPr lang="en-US" altLang="ja-JP" smtClean="0"/>
              <a:pPr/>
              <a:t>27</a:t>
            </a:fld>
            <a:endParaRPr lang="en-US" altLang="ja-JP" dirty="0"/>
          </a:p>
        </p:txBody>
      </p:sp>
      <p:sp>
        <p:nvSpPr>
          <p:cNvPr id="7" name="スライド イメージ プレースホルダ 6"/>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B4E14D11-9DA3-A752-7489-B159A1E1B4CF}"/>
              </a:ext>
            </a:extLst>
          </p:cNvPr>
          <p:cNvSpPr txBox="1">
            <a:spLocks noGrp="1" noChangeArrowheads="1"/>
          </p:cNvSpPr>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5" tIns="45697" rIns="91395" bIns="45697" anchor="b"/>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r"/>
            <a:fld id="{99AF004E-3558-4A54-8062-39DCDB9A4D1A}" type="slidenum">
              <a:rPr lang="en-US" altLang="ja-JP" sz="1200">
                <a:solidFill>
                  <a:srgbClr val="000000"/>
                </a:solidFill>
                <a:ea typeface="ＭＳ Ｐゴシック" panose="020B0600070205080204" pitchFamily="50" charset="-128"/>
              </a:rPr>
              <a:pPr algn="r"/>
              <a:t>28</a:t>
            </a:fld>
            <a:endParaRPr lang="en-US" altLang="ja-JP" sz="1200">
              <a:solidFill>
                <a:srgbClr val="000000"/>
              </a:solidFill>
              <a:ea typeface="ＭＳ Ｐゴシック" panose="020B0600070205080204" pitchFamily="50" charset="-128"/>
            </a:endParaRPr>
          </a:p>
        </p:txBody>
      </p:sp>
      <p:sp>
        <p:nvSpPr>
          <p:cNvPr id="112643" name="Rectangle 7">
            <a:extLst>
              <a:ext uri="{FF2B5EF4-FFF2-40B4-BE49-F238E27FC236}">
                <a16:creationId xmlns:a16="http://schemas.microsoft.com/office/drawing/2014/main" id="{BF7A26F4-A010-78AA-4EE7-6D777AA63C96}"/>
              </a:ext>
            </a:extLst>
          </p:cNvPr>
          <p:cNvSpPr txBox="1">
            <a:spLocks noGrp="1" noChangeArrowheads="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28" tIns="47764" rIns="95528" bIns="47764" anchor="b"/>
          <a:lstStyle>
            <a:lvl1pPr defTabSz="955675">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defTabSz="955675">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defTabSz="955675">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defTabSz="955675">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defTabSz="955675">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defTabSz="955675"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defTabSz="955675"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defTabSz="955675"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defTabSz="955675"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r"/>
            <a:fld id="{219EE152-B03B-4DF1-B5B5-41A014FFB959}" type="slidenum">
              <a:rPr lang="en-US" altLang="ja-JP" sz="1300">
                <a:solidFill>
                  <a:srgbClr val="000000"/>
                </a:solidFill>
                <a:ea typeface="ＭＳ Ｐゴシック" panose="020B0600070205080204" pitchFamily="50" charset="-128"/>
              </a:rPr>
              <a:pPr algn="r"/>
              <a:t>28</a:t>
            </a:fld>
            <a:endParaRPr lang="en-US" altLang="ja-JP" sz="1300">
              <a:solidFill>
                <a:srgbClr val="000000"/>
              </a:solidFill>
              <a:ea typeface="ＭＳ Ｐゴシック" panose="020B0600070205080204" pitchFamily="50" charset="-128"/>
            </a:endParaRPr>
          </a:p>
        </p:txBody>
      </p:sp>
      <p:sp>
        <p:nvSpPr>
          <p:cNvPr id="112644" name="スライド イメージ プレースホルダ 1">
            <a:extLst>
              <a:ext uri="{FF2B5EF4-FFF2-40B4-BE49-F238E27FC236}">
                <a16:creationId xmlns:a16="http://schemas.microsoft.com/office/drawing/2014/main" id="{E9C7458D-172B-A7BA-1044-82874367205F}"/>
              </a:ext>
            </a:extLst>
          </p:cNvPr>
          <p:cNvSpPr>
            <a:spLocks noGrp="1" noRot="1" noChangeAspect="1" noTextEdit="1"/>
          </p:cNvSpPr>
          <p:nvPr>
            <p:ph type="sldImg"/>
          </p:nvPr>
        </p:nvSpPr>
        <p:spPr bwMode="auto">
          <a:xfrm>
            <a:off x="920750" y="744538"/>
            <a:ext cx="496093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ノート プレースホルダ 2">
            <a:extLst>
              <a:ext uri="{FF2B5EF4-FFF2-40B4-BE49-F238E27FC236}">
                <a16:creationId xmlns:a16="http://schemas.microsoft.com/office/drawing/2014/main" id="{B51902DE-1422-6AE6-6BF3-CBC3003A0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defTabSz="455613">
              <a:spcBef>
                <a:spcPct val="0"/>
              </a:spcBef>
            </a:pPr>
            <a:endParaRPr lang="ja-JP" altLang="ja-JP"/>
          </a:p>
        </p:txBody>
      </p:sp>
      <p:sp>
        <p:nvSpPr>
          <p:cNvPr id="112646" name="スライド番号プレースホルダ 3">
            <a:extLst>
              <a:ext uri="{FF2B5EF4-FFF2-40B4-BE49-F238E27FC236}">
                <a16:creationId xmlns:a16="http://schemas.microsoft.com/office/drawing/2014/main" id="{4CFC9555-77DE-E49E-8878-68B8DCDAD76A}"/>
              </a:ext>
            </a:extLst>
          </p:cNvPr>
          <p:cNvSpPr txBox="1">
            <a:spLocks noGrp="1"/>
          </p:cNvSpPr>
          <p:nvPr/>
        </p:nvSpPr>
        <p:spPr bwMode="auto">
          <a:xfrm>
            <a:off x="3849688" y="942975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28" tIns="47764" rIns="95528" bIns="47764" anchor="b"/>
          <a:lstStyle>
            <a:lvl1pPr defTabSz="477838">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defTabSz="477838">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defTabSz="477838">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defTabSz="477838">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defTabSz="477838">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defTabSz="477838"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defTabSz="477838"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defTabSz="477838"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defTabSz="477838"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r"/>
            <a:fld id="{F875A339-C1FE-472E-BF93-E40746A3D6D8}" type="slidenum">
              <a:rPr lang="en-US" altLang="ja-JP" sz="1300">
                <a:solidFill>
                  <a:srgbClr val="000000"/>
                </a:solidFill>
                <a:latin typeface="Calibri" panose="020F0502020204030204" pitchFamily="34" charset="0"/>
                <a:ea typeface="ＭＳ Ｐゴシック" panose="020B0600070205080204" pitchFamily="50" charset="-128"/>
              </a:rPr>
              <a:pPr algn="r"/>
              <a:t>28</a:t>
            </a:fld>
            <a:endParaRPr lang="en-US" altLang="ja-JP" sz="1300">
              <a:solidFill>
                <a:srgbClr val="000000"/>
              </a:solidFill>
              <a:latin typeface="Calibri" panose="020F0502020204030204" pitchFamily="34" charset="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648C52D-1BF8-4019-9942-80859CF632E3}" type="slidenum">
              <a:rPr lang="en-US" altLang="ja-JP" smtClean="0"/>
              <a:pPr>
                <a:defRPr/>
              </a:pPr>
              <a:t>2</a:t>
            </a:fld>
            <a:endParaRPr lang="en-US" altLang="ja-JP"/>
          </a:p>
        </p:txBody>
      </p:sp>
    </p:spTree>
    <p:extLst>
      <p:ext uri="{BB962C8B-B14F-4D97-AF65-F5344CB8AC3E}">
        <p14:creationId xmlns:p14="http://schemas.microsoft.com/office/powerpoint/2010/main" val="447764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ノート プレースホルダー 7">
            <a:extLst>
              <a:ext uri="{FF2B5EF4-FFF2-40B4-BE49-F238E27FC236}">
                <a16:creationId xmlns:a16="http://schemas.microsoft.com/office/drawing/2014/main" id="{F28FBD4A-0F6A-A4E9-C0C3-9C0BB8F5DF75}"/>
              </a:ext>
            </a:extLst>
          </p:cNvPr>
          <p:cNvSpPr>
            <a:spLocks noGrp="1"/>
          </p:cNvSpPr>
          <p:nvPr>
            <p:ph type="body" idx="1"/>
          </p:nvPr>
        </p:nvSpPr>
        <p:spPr/>
        <p:txBody>
          <a:bodyPr/>
          <a:lstStyle/>
          <a:p>
            <a:pPr fontAlgn="auto">
              <a:spcBef>
                <a:spcPts val="0"/>
              </a:spcBef>
              <a:defRPr/>
            </a:pPr>
            <a:r>
              <a:rPr lang="en-US" altLang="ja-JP" b="1" dirty="0"/>
              <a:t>【</a:t>
            </a:r>
            <a:r>
              <a:rPr lang="ja-JP" altLang="en-US" b="1" dirty="0"/>
              <a:t>ポイント</a:t>
            </a:r>
            <a:r>
              <a:rPr lang="en-US" altLang="ja-JP" b="1" dirty="0"/>
              <a:t>】</a:t>
            </a:r>
          </a:p>
          <a:p>
            <a:pPr marL="171450" indent="-171450" fontAlgn="auto">
              <a:spcBef>
                <a:spcPts val="0"/>
              </a:spcBef>
              <a:buFont typeface="Arial" panose="020B0604020202020204" pitchFamily="34" charset="0"/>
              <a:buChar char="•"/>
              <a:defRPr/>
            </a:pPr>
            <a:r>
              <a:rPr lang="en-US" altLang="ja-JP" b="1" dirty="0"/>
              <a:t>13</a:t>
            </a:r>
            <a:r>
              <a:rPr lang="ja-JP" altLang="en-US" b="1" dirty="0"/>
              <a:t>価肺炎球菌結合型ワクチン（</a:t>
            </a:r>
            <a:r>
              <a:rPr lang="en-US" altLang="ja-JP" b="1" dirty="0"/>
              <a:t>PCV13</a:t>
            </a:r>
            <a:r>
              <a:rPr lang="ja-JP" altLang="en-US" b="1" dirty="0"/>
              <a:t>）の接種後早期から、ワクチンに含まれる血清型の肺炎球菌による市中肺炎（</a:t>
            </a:r>
            <a:r>
              <a:rPr lang="en-US" altLang="ja-JP" b="1" dirty="0"/>
              <a:t>CAP</a:t>
            </a:r>
            <a:r>
              <a:rPr lang="ja-JP" altLang="en-US" b="1" dirty="0"/>
              <a:t>）に対する予防効果が認められました。</a:t>
            </a:r>
            <a:endParaRPr lang="en-US" altLang="ja-JP" b="1" dirty="0"/>
          </a:p>
          <a:p>
            <a:pPr marL="171450" indent="-171450" fontAlgn="auto">
              <a:spcBef>
                <a:spcPts val="0"/>
              </a:spcBef>
              <a:buFont typeface="Arial" panose="020B0604020202020204" pitchFamily="34" charset="0"/>
              <a:buChar char="•"/>
              <a:defRPr/>
            </a:pPr>
            <a:r>
              <a:rPr lang="en-US" altLang="ja-JP" b="1" dirty="0"/>
              <a:t>PCV13</a:t>
            </a:r>
            <a:r>
              <a:rPr lang="ja-JP" altLang="en-US" b="1" dirty="0"/>
              <a:t>による予防効果は、追跡調査期間を通じて減衰することなく持続しました。</a:t>
            </a:r>
            <a:endParaRPr lang="en-US" altLang="ja-JP" b="1" dirty="0"/>
          </a:p>
          <a:p>
            <a:pPr fontAlgn="auto">
              <a:spcBef>
                <a:spcPts val="0"/>
              </a:spcBef>
              <a:defRPr/>
            </a:pPr>
            <a:endParaRPr lang="en-US" altLang="ja-JP" dirty="0"/>
          </a:p>
          <a:p>
            <a:pPr fontAlgn="auto">
              <a:spcBef>
                <a:spcPts val="0"/>
              </a:spcBef>
              <a:defRPr/>
            </a:pPr>
            <a:r>
              <a:rPr lang="en-US" altLang="ja-JP" b="1" dirty="0"/>
              <a:t>【</a:t>
            </a:r>
            <a:r>
              <a:rPr lang="ja-JP" altLang="en-US" b="1" dirty="0"/>
              <a:t>解説</a:t>
            </a:r>
            <a:r>
              <a:rPr lang="en-US" altLang="ja-JP" b="1" dirty="0"/>
              <a:t>】</a:t>
            </a:r>
          </a:p>
          <a:p>
            <a:pPr fontAlgn="auto">
              <a:spcBef>
                <a:spcPts val="0"/>
              </a:spcBef>
              <a:defRPr/>
            </a:pPr>
            <a:r>
              <a:rPr lang="ja-JP" altLang="en-US" dirty="0"/>
              <a:t>こちらは、各群におけるワクチンに含まれる血清型の肺炎球菌による</a:t>
            </a:r>
            <a:r>
              <a:rPr lang="en-US" altLang="ja-JP" dirty="0"/>
              <a:t>CAP</a:t>
            </a:r>
            <a:r>
              <a:rPr lang="ja-JP" altLang="en-US" dirty="0"/>
              <a:t>の累積発症数を示したグラフです。</a:t>
            </a:r>
            <a:endParaRPr lang="en-US" altLang="ja-JP" dirty="0"/>
          </a:p>
          <a:p>
            <a:pPr fontAlgn="auto">
              <a:spcBef>
                <a:spcPts val="0"/>
              </a:spcBef>
              <a:defRPr/>
            </a:pPr>
            <a:r>
              <a:rPr lang="en-US" altLang="ja-JP" dirty="0"/>
              <a:t>PCV13</a:t>
            </a:r>
            <a:r>
              <a:rPr lang="ja-JP" altLang="en-US" dirty="0"/>
              <a:t>の接種後早期から、ワクチンに含まれる血清型の肺炎球菌による</a:t>
            </a:r>
            <a:r>
              <a:rPr lang="en-US" altLang="ja-JP" dirty="0"/>
              <a:t>CAP</a:t>
            </a:r>
            <a:r>
              <a:rPr lang="ja-JP" altLang="en-US" dirty="0"/>
              <a:t>に対する予防効果が認められ、その効果は追跡調査期間を通じて減衰することなく持続しました。</a:t>
            </a:r>
          </a:p>
          <a:p>
            <a:pPr fontAlgn="auto">
              <a:spcBef>
                <a:spcPts val="0"/>
              </a:spcBef>
              <a:defRPr/>
            </a:pPr>
            <a:endParaRPr lang="en-US" altLang="ja-JP" dirty="0"/>
          </a:p>
          <a:p>
            <a:pPr fontAlgn="auto">
              <a:spcBef>
                <a:spcPts val="0"/>
              </a:spcBef>
              <a:defRPr/>
            </a:pPr>
            <a:r>
              <a:rPr lang="en-US" altLang="ja-JP" b="1" dirty="0"/>
              <a:t>【</a:t>
            </a:r>
            <a:r>
              <a:rPr lang="ja-JP" altLang="en-US" b="1" dirty="0"/>
              <a:t>参考文献</a:t>
            </a:r>
            <a:r>
              <a:rPr lang="en-US" altLang="ja-JP" b="1" dirty="0"/>
              <a:t>】</a:t>
            </a:r>
          </a:p>
          <a:p>
            <a:pPr fontAlgn="auto">
              <a:spcBef>
                <a:spcPts val="0"/>
              </a:spcBef>
              <a:defRPr/>
            </a:pPr>
            <a:r>
              <a:rPr lang="en-US" altLang="ja-JP" dirty="0" err="1"/>
              <a:t>Bonten</a:t>
            </a:r>
            <a:r>
              <a:rPr lang="en-US" altLang="ja-JP" dirty="0"/>
              <a:t> MJ, </a:t>
            </a:r>
            <a:r>
              <a:rPr lang="en-US" altLang="ja-JP" dirty="0" err="1"/>
              <a:t>Huijts</a:t>
            </a:r>
            <a:r>
              <a:rPr lang="en-US" altLang="ja-JP" dirty="0"/>
              <a:t> SM,</a:t>
            </a:r>
            <a:r>
              <a:rPr lang="ja-JP" altLang="en-US" dirty="0"/>
              <a:t> </a:t>
            </a:r>
            <a:r>
              <a:rPr lang="en-US" altLang="ja-JP" dirty="0"/>
              <a:t>et al. Polysaccharide conjugate vaccine against pneumococcal pneumonia in adults. </a:t>
            </a:r>
            <a:r>
              <a:rPr lang="pt-BR" altLang="ja-JP" dirty="0"/>
              <a:t>N Engl J Med. 2015 Mar 19;372(12):1114-25.</a:t>
            </a:r>
            <a:endParaRPr lang="en-US" altLang="ja-JP" b="1" dirty="0"/>
          </a:p>
        </p:txBody>
      </p:sp>
      <p:sp>
        <p:nvSpPr>
          <p:cNvPr id="168963" name="Slide Number Placeholder 4">
            <a:extLst>
              <a:ext uri="{FF2B5EF4-FFF2-40B4-BE49-F238E27FC236}">
                <a16:creationId xmlns:a16="http://schemas.microsoft.com/office/drawing/2014/main" id="{DE664990-0200-A310-8F63-DB839DEAD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E300F14-50A5-4924-A290-B6DD9087752D}" type="slidenum">
              <a:rPr lang="en-US" altLang="ja-JP">
                <a:latin typeface="Calibri" panose="020F0502020204030204" pitchFamily="34" charset="0"/>
              </a:rPr>
              <a:pPr/>
              <a:t>29</a:t>
            </a:fld>
            <a:endParaRPr lang="en-US" altLang="ja-JP">
              <a:latin typeface="Calibri" panose="020F0502020204030204" pitchFamily="34" charset="0"/>
            </a:endParaRPr>
          </a:p>
        </p:txBody>
      </p:sp>
      <p:sp>
        <p:nvSpPr>
          <p:cNvPr id="168964" name="スライド イメージ プレースホルダー 14">
            <a:extLst>
              <a:ext uri="{FF2B5EF4-FFF2-40B4-BE49-F238E27FC236}">
                <a16:creationId xmlns:a16="http://schemas.microsoft.com/office/drawing/2014/main" id="{47E2CA7E-D9A3-C6A2-EB3D-39860E88E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4">
            <a:extLst>
              <a:ext uri="{FF2B5EF4-FFF2-40B4-BE49-F238E27FC236}">
                <a16:creationId xmlns:a16="http://schemas.microsoft.com/office/drawing/2014/main" id="{1FBED0FE-2C52-4358-E3ED-11FB894C95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3B81B12-211B-49FB-9EE0-C34F4DF99D90}" type="slidenum">
              <a:rPr lang="en-US" altLang="ja-JP">
                <a:latin typeface="Calibri" panose="020F0502020204030204" pitchFamily="34" charset="0"/>
              </a:rPr>
              <a:pPr/>
              <a:t>30</a:t>
            </a:fld>
            <a:endParaRPr lang="en-US" altLang="ja-JP">
              <a:latin typeface="Calibri" panose="020F0502020204030204" pitchFamily="34" charset="0"/>
            </a:endParaRPr>
          </a:p>
        </p:txBody>
      </p:sp>
      <p:sp>
        <p:nvSpPr>
          <p:cNvPr id="20" name="ノート プレースホルダー 19">
            <a:extLst>
              <a:ext uri="{FF2B5EF4-FFF2-40B4-BE49-F238E27FC236}">
                <a16:creationId xmlns:a16="http://schemas.microsoft.com/office/drawing/2014/main" id="{3E8A799B-C6EB-A13B-7D65-6B42DB9F0F05}"/>
              </a:ext>
            </a:extLst>
          </p:cNvPr>
          <p:cNvSpPr>
            <a:spLocks noGrp="1"/>
          </p:cNvSpPr>
          <p:nvPr>
            <p:ph type="body" idx="1"/>
          </p:nvPr>
        </p:nvSpPr>
        <p:spPr/>
        <p:txBody>
          <a:bodyPr/>
          <a:lstStyle/>
          <a:p>
            <a:pPr fontAlgn="auto">
              <a:spcBef>
                <a:spcPts val="0"/>
              </a:spcBef>
              <a:defRPr/>
            </a:pPr>
            <a:r>
              <a:rPr lang="en-US" altLang="ja-JP" b="1" dirty="0"/>
              <a:t>【</a:t>
            </a:r>
            <a:r>
              <a:rPr lang="ja-JP" altLang="en-US" b="1" dirty="0"/>
              <a:t>ポイント</a:t>
            </a:r>
            <a:r>
              <a:rPr lang="en-US" altLang="ja-JP" b="1" dirty="0"/>
              <a:t>】</a:t>
            </a:r>
          </a:p>
          <a:p>
            <a:pPr marL="171450" indent="-171450" fontAlgn="auto">
              <a:spcBef>
                <a:spcPts val="0"/>
              </a:spcBef>
              <a:buFont typeface="Arial" panose="020B0604020202020204" pitchFamily="34" charset="0"/>
              <a:buChar char="•"/>
              <a:defRPr/>
            </a:pPr>
            <a:r>
              <a:rPr lang="en-US" altLang="ja-JP" b="1" dirty="0"/>
              <a:t>13</a:t>
            </a:r>
            <a:r>
              <a:rPr lang="ja-JP" altLang="en-US" b="1" dirty="0"/>
              <a:t>価肺炎球菌結合型ワクチン（</a:t>
            </a:r>
            <a:r>
              <a:rPr lang="en-US" altLang="ja-JP" b="1" dirty="0"/>
              <a:t>PCV13</a:t>
            </a:r>
            <a:r>
              <a:rPr lang="ja-JP" altLang="en-US" b="1" dirty="0"/>
              <a:t>）の接種後早期から、ワクチンに含まれる血清型の肺炎球菌による非菌血症性</a:t>
            </a:r>
            <a:r>
              <a:rPr lang="en-US" altLang="ja-JP" b="1" dirty="0"/>
              <a:t>/</a:t>
            </a:r>
            <a:r>
              <a:rPr lang="ja-JP" altLang="en-US" b="1" dirty="0"/>
              <a:t>非侵襲性市中肺炎（</a:t>
            </a:r>
            <a:r>
              <a:rPr lang="en-US" altLang="ja-JP" b="1" dirty="0"/>
              <a:t>CAP</a:t>
            </a:r>
            <a:r>
              <a:rPr lang="ja-JP" altLang="en-US" b="1" dirty="0"/>
              <a:t>）および侵襲性肺炎球菌感染症（</a:t>
            </a:r>
            <a:r>
              <a:rPr lang="en-US" altLang="ja-JP" b="1" dirty="0"/>
              <a:t>IPD</a:t>
            </a:r>
            <a:r>
              <a:rPr lang="ja-JP" altLang="en-US" b="1" dirty="0"/>
              <a:t>）に対する予防効果が認められました。</a:t>
            </a:r>
            <a:endParaRPr lang="en-US" altLang="ja-JP" b="1" dirty="0"/>
          </a:p>
          <a:p>
            <a:pPr marL="171450" indent="-171450" fontAlgn="auto">
              <a:spcBef>
                <a:spcPts val="0"/>
              </a:spcBef>
              <a:buFont typeface="Arial" panose="020B0604020202020204" pitchFamily="34" charset="0"/>
              <a:buChar char="•"/>
              <a:defRPr/>
            </a:pPr>
            <a:r>
              <a:rPr lang="en-US" altLang="ja-JP" b="1" dirty="0"/>
              <a:t>PCV13</a:t>
            </a:r>
            <a:r>
              <a:rPr lang="ja-JP" altLang="en-US" b="1" dirty="0"/>
              <a:t>による予防効果は、追跡調査期間を通じて減衰することなく持続しました。</a:t>
            </a:r>
            <a:endParaRPr lang="en-US" altLang="ja-JP" b="1" dirty="0"/>
          </a:p>
          <a:p>
            <a:pPr fontAlgn="auto">
              <a:spcBef>
                <a:spcPts val="0"/>
              </a:spcBef>
              <a:defRPr/>
            </a:pPr>
            <a:endParaRPr lang="en-US" altLang="ja-JP" dirty="0"/>
          </a:p>
          <a:p>
            <a:pPr fontAlgn="auto">
              <a:spcBef>
                <a:spcPts val="0"/>
              </a:spcBef>
              <a:defRPr/>
            </a:pPr>
            <a:r>
              <a:rPr lang="en-US" altLang="ja-JP" b="1" dirty="0"/>
              <a:t>【</a:t>
            </a:r>
            <a:r>
              <a:rPr lang="ja-JP" altLang="en-US" b="1" dirty="0"/>
              <a:t>解説</a:t>
            </a:r>
            <a:r>
              <a:rPr lang="en-US" altLang="ja-JP" b="1" dirty="0"/>
              <a:t>】</a:t>
            </a:r>
          </a:p>
          <a:p>
            <a:pPr fontAlgn="auto">
              <a:spcBef>
                <a:spcPts val="0"/>
              </a:spcBef>
              <a:defRPr/>
            </a:pPr>
            <a:r>
              <a:rPr lang="ja-JP" altLang="en-US" dirty="0"/>
              <a:t>こちらは、各群におけるワクチンに含まれる血清型の肺炎球菌による非菌血症性</a:t>
            </a:r>
            <a:r>
              <a:rPr lang="en-US" altLang="ja-JP" dirty="0"/>
              <a:t>/</a:t>
            </a:r>
            <a:r>
              <a:rPr lang="ja-JP" altLang="en-US" dirty="0"/>
              <a:t>非侵襲性</a:t>
            </a:r>
            <a:r>
              <a:rPr lang="en-US" altLang="ja-JP" dirty="0"/>
              <a:t>CAP</a:t>
            </a:r>
            <a:r>
              <a:rPr lang="ja-JP" altLang="en-US" dirty="0"/>
              <a:t>および</a:t>
            </a:r>
            <a:r>
              <a:rPr lang="en-US" altLang="ja-JP" dirty="0"/>
              <a:t>IPD</a:t>
            </a:r>
            <a:r>
              <a:rPr lang="ja-JP" altLang="en-US" dirty="0"/>
              <a:t>の累積発症数を示したグラフです。</a:t>
            </a:r>
            <a:endParaRPr lang="en-US" altLang="ja-JP" dirty="0"/>
          </a:p>
          <a:p>
            <a:pPr fontAlgn="auto">
              <a:spcBef>
                <a:spcPts val="0"/>
              </a:spcBef>
              <a:defRPr/>
            </a:pPr>
            <a:r>
              <a:rPr lang="en-US" altLang="ja-JP" dirty="0"/>
              <a:t>PCV13</a:t>
            </a:r>
            <a:r>
              <a:rPr lang="ja-JP" altLang="en-US" dirty="0"/>
              <a:t>の接種後早期から、両病態に対する予防効果が認められ、その効果は追跡調査期間を通じて減衰することなく持続しました。</a:t>
            </a:r>
          </a:p>
          <a:p>
            <a:pPr fontAlgn="auto">
              <a:spcBef>
                <a:spcPts val="0"/>
              </a:spcBef>
              <a:defRPr/>
            </a:pPr>
            <a:endParaRPr lang="en-US" altLang="ja-JP" dirty="0"/>
          </a:p>
          <a:p>
            <a:pPr fontAlgn="auto">
              <a:spcBef>
                <a:spcPts val="0"/>
              </a:spcBef>
              <a:defRPr/>
            </a:pPr>
            <a:r>
              <a:rPr lang="en-US" altLang="ja-JP" b="1" dirty="0"/>
              <a:t>【</a:t>
            </a:r>
            <a:r>
              <a:rPr lang="ja-JP" altLang="en-US" b="1" dirty="0"/>
              <a:t>参考文献</a:t>
            </a:r>
            <a:r>
              <a:rPr lang="en-US" altLang="ja-JP" b="1" dirty="0"/>
              <a:t>】</a:t>
            </a:r>
          </a:p>
          <a:p>
            <a:pPr fontAlgn="auto">
              <a:spcBef>
                <a:spcPts val="0"/>
              </a:spcBef>
              <a:defRPr/>
            </a:pPr>
            <a:r>
              <a:rPr lang="en-US" altLang="ja-JP" dirty="0" err="1"/>
              <a:t>Bonten</a:t>
            </a:r>
            <a:r>
              <a:rPr lang="en-US" altLang="ja-JP" dirty="0"/>
              <a:t> MJ, </a:t>
            </a:r>
            <a:r>
              <a:rPr lang="en-US" altLang="ja-JP" dirty="0" err="1"/>
              <a:t>Huijts</a:t>
            </a:r>
            <a:r>
              <a:rPr lang="en-US" altLang="ja-JP" dirty="0"/>
              <a:t> SM,</a:t>
            </a:r>
            <a:r>
              <a:rPr lang="ja-JP" altLang="en-US" dirty="0"/>
              <a:t> </a:t>
            </a:r>
            <a:r>
              <a:rPr lang="en-US" altLang="ja-JP" dirty="0"/>
              <a:t>et al. Polysaccharide conjugate vaccine against pneumococcal pneumonia in adults. </a:t>
            </a:r>
            <a:r>
              <a:rPr lang="pt-BR" altLang="ja-JP" dirty="0"/>
              <a:t>N Engl J Med. 2015 Mar 19;372(12):1114-25.</a:t>
            </a:r>
            <a:endParaRPr lang="en-US" altLang="ja-JP" b="1" dirty="0"/>
          </a:p>
        </p:txBody>
      </p:sp>
      <p:sp>
        <p:nvSpPr>
          <p:cNvPr id="169988" name="スライド イメージ プレースホルダー 22">
            <a:extLst>
              <a:ext uri="{FF2B5EF4-FFF2-40B4-BE49-F238E27FC236}">
                <a16:creationId xmlns:a16="http://schemas.microsoft.com/office/drawing/2014/main" id="{383512AE-39EC-1CC6-5C2F-4843C27F8F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Notes Placeholder 2">
            <a:extLst>
              <a:ext uri="{FF2B5EF4-FFF2-40B4-BE49-F238E27FC236}">
                <a16:creationId xmlns:a16="http://schemas.microsoft.com/office/drawing/2014/main" id="{DAFFED81-4551-9673-7236-96F86BD1BE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b="1"/>
              <a:t>【</a:t>
            </a:r>
            <a:r>
              <a:rPr lang="ja-JP" altLang="en-US" b="1"/>
              <a:t>ポイント</a:t>
            </a:r>
            <a:r>
              <a:rPr lang="en-US" altLang="ja-JP" b="1"/>
              <a:t>】</a:t>
            </a:r>
          </a:p>
          <a:p>
            <a:pPr>
              <a:spcBef>
                <a:spcPct val="0"/>
              </a:spcBef>
            </a:pPr>
            <a:r>
              <a:rPr lang="en-US" altLang="ja-JP" b="1"/>
              <a:t>13</a:t>
            </a:r>
            <a:r>
              <a:rPr lang="ja-JP" altLang="en-US" b="1"/>
              <a:t>価肺炎球菌結合型ワクチン（</a:t>
            </a:r>
            <a:r>
              <a:rPr lang="en-US" altLang="ja-JP" b="1"/>
              <a:t>PCV13</a:t>
            </a:r>
            <a:r>
              <a:rPr lang="ja-JP" altLang="en-US" b="1"/>
              <a:t>）はプラセボに比べ、全肺炎球菌血清型による肺炎球菌性市中肺炎（</a:t>
            </a:r>
            <a:r>
              <a:rPr lang="en-US" altLang="ja-JP" b="1"/>
              <a:t>CAP</a:t>
            </a:r>
            <a:r>
              <a:rPr lang="ja-JP" altLang="en-US" b="1"/>
              <a:t>）および侵襲性肺炎球菌感染症（</a:t>
            </a:r>
            <a:r>
              <a:rPr lang="en-US" altLang="ja-JP" b="1"/>
              <a:t>IPD</a:t>
            </a:r>
            <a:r>
              <a:rPr lang="ja-JP" altLang="en-US" b="1"/>
              <a:t>）の初発を有意に抑制しました。</a:t>
            </a:r>
            <a:endParaRPr lang="en-US" altLang="ja-JP" b="1"/>
          </a:p>
          <a:p>
            <a:pPr>
              <a:spcBef>
                <a:spcPct val="0"/>
              </a:spcBef>
            </a:pPr>
            <a:endParaRPr lang="en-US" altLang="ja-JP" b="1"/>
          </a:p>
          <a:p>
            <a:pPr>
              <a:spcBef>
                <a:spcPct val="0"/>
              </a:spcBef>
            </a:pPr>
            <a:r>
              <a:rPr lang="en-US" altLang="ja-JP" b="1"/>
              <a:t>【</a:t>
            </a:r>
            <a:r>
              <a:rPr lang="ja-JP" altLang="en-US" b="1"/>
              <a:t>解説</a:t>
            </a:r>
            <a:r>
              <a:rPr lang="en-US" altLang="ja-JP" b="1"/>
              <a:t>】</a:t>
            </a:r>
          </a:p>
          <a:p>
            <a:pPr>
              <a:spcBef>
                <a:spcPct val="0"/>
              </a:spcBef>
            </a:pPr>
            <a:r>
              <a:rPr lang="ja-JP" altLang="en-US"/>
              <a:t>こちらは、探索的有効性評価項目である、全肺炎球菌血清型による各病態に対する</a:t>
            </a:r>
            <a:r>
              <a:rPr lang="en-US" altLang="ja-JP"/>
              <a:t>PCV13</a:t>
            </a:r>
            <a:r>
              <a:rPr lang="ja-JP" altLang="en-US"/>
              <a:t>のワクチン有効率を示したグラフです。</a:t>
            </a:r>
            <a:endParaRPr lang="en-US" altLang="ja-JP"/>
          </a:p>
          <a:p>
            <a:pPr>
              <a:spcBef>
                <a:spcPct val="0"/>
              </a:spcBef>
            </a:pPr>
            <a:r>
              <a:rPr lang="en-US" altLang="ja-JP"/>
              <a:t>PCV13</a:t>
            </a:r>
            <a:r>
              <a:rPr lang="ja-JP" altLang="en-US"/>
              <a:t>はプラセボに比べ、全肺炎球菌血清型による肺炎球菌性</a:t>
            </a:r>
            <a:r>
              <a:rPr lang="en-US" altLang="ja-JP"/>
              <a:t>CAP</a:t>
            </a:r>
            <a:r>
              <a:rPr lang="ja-JP" altLang="en-US"/>
              <a:t>および</a:t>
            </a:r>
            <a:r>
              <a:rPr lang="en-US" altLang="ja-JP"/>
              <a:t>IPD</a:t>
            </a:r>
            <a:r>
              <a:rPr lang="ja-JP" altLang="en-US"/>
              <a:t>を、それぞれ</a:t>
            </a:r>
            <a:r>
              <a:rPr lang="en-US" altLang="ja-JP"/>
              <a:t>30.6</a:t>
            </a:r>
            <a:r>
              <a:rPr lang="ja-JP" altLang="en-US"/>
              <a:t>％および</a:t>
            </a:r>
            <a:r>
              <a:rPr lang="en-US" altLang="ja-JP"/>
              <a:t>51.8</a:t>
            </a:r>
            <a:r>
              <a:rPr lang="ja-JP" altLang="en-US"/>
              <a:t>％有意に抑制しました。</a:t>
            </a:r>
            <a:endParaRPr lang="en-US" altLang="ja-JP"/>
          </a:p>
          <a:p>
            <a:pPr>
              <a:spcBef>
                <a:spcPct val="0"/>
              </a:spcBef>
            </a:pPr>
            <a:endParaRPr lang="en-US" altLang="ja-JP"/>
          </a:p>
          <a:p>
            <a:pPr>
              <a:spcBef>
                <a:spcPct val="0"/>
              </a:spcBef>
            </a:pPr>
            <a:r>
              <a:rPr lang="en-US" altLang="ja-JP" b="1"/>
              <a:t>【</a:t>
            </a:r>
            <a:r>
              <a:rPr lang="ja-JP" altLang="en-US" b="1"/>
              <a:t>参考文献</a:t>
            </a:r>
            <a:r>
              <a:rPr lang="en-US" altLang="ja-JP" b="1"/>
              <a:t>】</a:t>
            </a:r>
          </a:p>
          <a:p>
            <a:pPr>
              <a:spcBef>
                <a:spcPct val="0"/>
              </a:spcBef>
            </a:pPr>
            <a:r>
              <a:rPr lang="en-US" altLang="ja-JP"/>
              <a:t>Bonten MJ, Huijts SM,</a:t>
            </a:r>
            <a:r>
              <a:rPr lang="ja-JP" altLang="en-US"/>
              <a:t> </a:t>
            </a:r>
            <a:r>
              <a:rPr lang="en-US" altLang="ja-JP"/>
              <a:t>et al. Polysaccharide conjugate vaccine against pneumococcal pneumonia in adults. </a:t>
            </a:r>
            <a:r>
              <a:rPr lang="pt-BR" altLang="ja-JP"/>
              <a:t>N Engl J Med. 2015 Mar 19;372(12):1114-25.</a:t>
            </a:r>
            <a:endParaRPr lang="en-US" altLang="ja-JP" b="1"/>
          </a:p>
        </p:txBody>
      </p:sp>
      <p:sp>
        <p:nvSpPr>
          <p:cNvPr id="172035" name="Slide Number Placeholder 3">
            <a:extLst>
              <a:ext uri="{FF2B5EF4-FFF2-40B4-BE49-F238E27FC236}">
                <a16:creationId xmlns:a16="http://schemas.microsoft.com/office/drawing/2014/main" id="{1FEF4BCC-2DCF-C189-68BC-CAA44439A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7B001AF-4603-49C7-AFEC-829BFB759FBA}" type="slidenum">
              <a:rPr lang="en-US" altLang="ja-JP">
                <a:latin typeface="Calibri" panose="020F0502020204030204" pitchFamily="34" charset="0"/>
              </a:rPr>
              <a:pPr/>
              <a:t>31</a:t>
            </a:fld>
            <a:endParaRPr lang="en-US" altLang="ja-JP">
              <a:latin typeface="Calibri" panose="020F0502020204030204" pitchFamily="34" charset="0"/>
            </a:endParaRPr>
          </a:p>
        </p:txBody>
      </p:sp>
      <p:sp>
        <p:nvSpPr>
          <p:cNvPr id="172036" name="スライド イメージ プレースホルダー 6">
            <a:extLst>
              <a:ext uri="{FF2B5EF4-FFF2-40B4-BE49-F238E27FC236}">
                <a16:creationId xmlns:a16="http://schemas.microsoft.com/office/drawing/2014/main" id="{8CA8AAA2-AD8E-753B-7823-7D6ACF848E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0625" y="1308100"/>
            <a:ext cx="4416425" cy="3311525"/>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B911BB41-B7A5-4CCB-92B3-5A1E72F2434A}" type="slidenum">
              <a:rPr kumimoji="1" lang="ja-JP" altLang="en-US" sz="1400">
                <a:solidFill>
                  <a:prstClr val="black"/>
                </a:solidFill>
                <a:latin typeface="游ゴシック" panose="020F0502020204030204"/>
                <a:ea typeface="游ゴシック" panose="020B0400000000000000" pitchFamily="50" charset="-128"/>
              </a:rPr>
              <a:pPr defTabSz="477799">
                <a:defRPr/>
              </a:pPr>
              <a:t>32</a:t>
            </a:fld>
            <a:endParaRPr kumimoji="1" lang="ja-JP" altLang="en-US" sz="14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5892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0825" y="787400"/>
            <a:ext cx="4000500" cy="3000375"/>
          </a:xfrm>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B911BB41-B7A5-4CCB-92B3-5A1E72F2434A}" type="slidenum">
              <a:rPr kumimoji="1" lang="ja-JP" altLang="en-US" sz="1400">
                <a:solidFill>
                  <a:prstClr val="black"/>
                </a:solidFill>
                <a:latin typeface="游ゴシック" panose="020F0502020204030204"/>
                <a:ea typeface="游ゴシック" panose="020B0400000000000000" pitchFamily="50" charset="-128"/>
              </a:rPr>
              <a:pPr defTabSz="477799">
                <a:defRPr/>
              </a:pPr>
              <a:t>33</a:t>
            </a:fld>
            <a:endParaRPr kumimoji="1" lang="ja-JP" altLang="en-US" sz="14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06643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24A2B8-40ED-45EF-9C3A-DBF556C5607F}" type="slidenum">
              <a:rPr lang="en-US" altLang="ja-JP" smtClean="0"/>
              <a:pPr/>
              <a:t>6</a:t>
            </a:fld>
            <a:endParaRPr lang="en-US" altLang="ja-JP"/>
          </a:p>
        </p:txBody>
      </p:sp>
    </p:spTree>
    <p:extLst>
      <p:ext uri="{BB962C8B-B14F-4D97-AF65-F5344CB8AC3E}">
        <p14:creationId xmlns:p14="http://schemas.microsoft.com/office/powerpoint/2010/main" val="159486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0825" y="787400"/>
            <a:ext cx="4000500" cy="3000375"/>
          </a:xfrm>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B911BB41-B7A5-4CCB-92B3-5A1E72F2434A}" type="slidenum">
              <a:rPr kumimoji="1" lang="ja-JP" altLang="en-US" sz="1400">
                <a:solidFill>
                  <a:prstClr val="black"/>
                </a:solidFill>
                <a:latin typeface="游ゴシック" panose="020F0502020204030204"/>
                <a:ea typeface="游ゴシック" panose="020B0400000000000000" pitchFamily="50" charset="-128"/>
              </a:rPr>
              <a:pPr defTabSz="477799">
                <a:defRPr/>
              </a:pPr>
              <a:t>11</a:t>
            </a:fld>
            <a:endParaRPr kumimoji="1" lang="ja-JP" altLang="en-US" sz="14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10508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FE53676F-FADA-49D2-8A63-A2BA3BCEB8D2}" type="slidenum">
              <a:rPr kumimoji="1" lang="ja-JP" altLang="en-US">
                <a:solidFill>
                  <a:prstClr val="black"/>
                </a:solidFill>
                <a:latin typeface="游ゴシック" panose="020F0502020204030204"/>
                <a:ea typeface="游ゴシック" panose="020B0400000000000000" pitchFamily="50" charset="-128"/>
              </a:rPr>
              <a:pPr defTabSz="477799">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1644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20825" y="787400"/>
            <a:ext cx="4000500" cy="3000375"/>
          </a:xfrm>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477799">
              <a:defRPr/>
            </a:pPr>
            <a:fld id="{B911BB41-B7A5-4CCB-92B3-5A1E72F2434A}" type="slidenum">
              <a:rPr kumimoji="1" lang="ja-JP" altLang="en-US" sz="1400">
                <a:solidFill>
                  <a:prstClr val="black"/>
                </a:solidFill>
                <a:latin typeface="游ゴシック" panose="020F0502020204030204"/>
                <a:ea typeface="游ゴシック" panose="020B0400000000000000" pitchFamily="50" charset="-128"/>
              </a:rPr>
              <a:pPr defTabSz="477799">
                <a:defRPr/>
              </a:pPr>
              <a:t>13</a:t>
            </a:fld>
            <a:endParaRPr kumimoji="1" lang="ja-JP" altLang="en-US" sz="14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02794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648C52D-1BF8-4019-9942-80859CF632E3}" type="slidenum">
              <a:rPr lang="en-US" altLang="ja-JP" smtClean="0"/>
              <a:pPr>
                <a:defRPr/>
              </a:pPr>
              <a:t>15</a:t>
            </a:fld>
            <a:endParaRPr lang="en-US" altLang="ja-JP"/>
          </a:p>
        </p:txBody>
      </p:sp>
    </p:spTree>
    <p:extLst>
      <p:ext uri="{BB962C8B-B14F-4D97-AF65-F5344CB8AC3E}">
        <p14:creationId xmlns:p14="http://schemas.microsoft.com/office/powerpoint/2010/main" val="2663303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MMWR, January 8, 2025, Vol 74(1);1-8</a:t>
            </a:r>
          </a:p>
          <a:p>
            <a:r>
              <a:rPr kumimoji="1" lang="en-US" altLang="ja-JP" dirty="0"/>
              <a:t>Expanded Recommendations for Use of Pneumococcal Conjugate Vaccines Among Adults Aged ≥50 Years: Recommendations of the Advisory Committee on Immunization Practices — United States, 2024</a:t>
            </a:r>
          </a:p>
          <a:p>
            <a:r>
              <a:rPr kumimoji="1" lang="en-US" altLang="ja-JP" dirty="0"/>
              <a:t>Print Version</a:t>
            </a:r>
          </a:p>
          <a:p>
            <a:endParaRPr kumimoji="1" lang="en-US" altLang="ja-JP" dirty="0"/>
          </a:p>
          <a:p>
            <a:endParaRPr kumimoji="1" lang="en-US" altLang="ja-JP" dirty="0"/>
          </a:p>
          <a:p>
            <a:r>
              <a:rPr kumimoji="1" lang="en-US" altLang="ja-JP" dirty="0"/>
              <a:t>https://www.cdc.gov/mmwr/volumes/74/wr/mm7401a1.htm?s_cid=mm7401a1_e&amp;ACSTrackingID=USCDC_921-DM143559&amp;ACSTrackingLabel=This%20Week%20in%20MMWR%3A%20Vol.%2074%2C%20January%209%2C%202025&amp;deliveryName=USCDC_921-DM143559</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648C52D-1BF8-4019-9942-80859CF632E3}" type="slidenum">
              <a:rPr lang="en-US" altLang="ja-JP" smtClean="0"/>
              <a:pPr>
                <a:defRPr/>
              </a:pPr>
              <a:t>16</a:t>
            </a:fld>
            <a:endParaRPr lang="en-US" altLang="ja-JP"/>
          </a:p>
        </p:txBody>
      </p:sp>
    </p:spTree>
    <p:extLst>
      <p:ext uri="{BB962C8B-B14F-4D97-AF65-F5344CB8AC3E}">
        <p14:creationId xmlns:p14="http://schemas.microsoft.com/office/powerpoint/2010/main" val="158064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MMWR   September 12, 2024  Vol. 73 No. 36</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6648C52D-1BF8-4019-9942-80859CF632E3}" type="slidenum">
              <a:rPr lang="en-US" altLang="ja-JP" smtClean="0"/>
              <a:pPr>
                <a:defRPr/>
              </a:pPr>
              <a:t>18</a:t>
            </a:fld>
            <a:endParaRPr lang="en-US" altLang="ja-JP"/>
          </a:p>
        </p:txBody>
      </p:sp>
    </p:spTree>
    <p:extLst>
      <p:ext uri="{BB962C8B-B14F-4D97-AF65-F5344CB8AC3E}">
        <p14:creationId xmlns:p14="http://schemas.microsoft.com/office/powerpoint/2010/main" val="409531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2AC09E8-78A4-4BAE-858A-EE4970EF12F4}"/>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DD45A9AA-4515-4F2F-923D-79F9D9D8E27E}"/>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275265A1-8246-4000-B262-4E887F44E562}"/>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3" name="Rectangle 5">
                <a:extLst>
                  <a:ext uri="{FF2B5EF4-FFF2-40B4-BE49-F238E27FC236}">
                    <a16:creationId xmlns:a16="http://schemas.microsoft.com/office/drawing/2014/main" id="{554BAD09-884A-4840-A5A6-EA7E64AD1476}"/>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grpSp>
        <p:grpSp>
          <p:nvGrpSpPr>
            <p:cNvPr id="6" name="Group 6">
              <a:extLst>
                <a:ext uri="{FF2B5EF4-FFF2-40B4-BE49-F238E27FC236}">
                  <a16:creationId xmlns:a16="http://schemas.microsoft.com/office/drawing/2014/main" id="{0CF19E5B-6E94-4EA1-8F94-388853EF6A78}"/>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8A970D43-904E-4D71-B2E6-597F3B07FC53}"/>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11" name="Rectangle 8">
                <a:extLst>
                  <a:ext uri="{FF2B5EF4-FFF2-40B4-BE49-F238E27FC236}">
                    <a16:creationId xmlns:a16="http://schemas.microsoft.com/office/drawing/2014/main" id="{F27DEAC4-3034-45FD-A008-15CF71D304A9}"/>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7" name="Rectangle 9">
              <a:extLst>
                <a:ext uri="{FF2B5EF4-FFF2-40B4-BE49-F238E27FC236}">
                  <a16:creationId xmlns:a16="http://schemas.microsoft.com/office/drawing/2014/main" id="{04A85539-10C1-4A44-830F-6A06D415CE22}"/>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8" name="Rectangle 10">
              <a:extLst>
                <a:ext uri="{FF2B5EF4-FFF2-40B4-BE49-F238E27FC236}">
                  <a16:creationId xmlns:a16="http://schemas.microsoft.com/office/drawing/2014/main" id="{394FFBB1-C345-4F46-AAE7-2CC5B14D8791}"/>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sp>
          <p:nvSpPr>
            <p:cNvPr id="9" name="Rectangle 11">
              <a:extLst>
                <a:ext uri="{FF2B5EF4-FFF2-40B4-BE49-F238E27FC236}">
                  <a16:creationId xmlns:a16="http://schemas.microsoft.com/office/drawing/2014/main" id="{D9660C62-4FA8-488B-9AE0-A63B3B106F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eaLnBrk="1" hangingPunct="1">
                <a:defRPr/>
              </a:pPr>
              <a:endParaRPr lang="ja-JP" altLang="en-US"/>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pPr lvl="0"/>
            <a:r>
              <a:rPr lang="ja-JP" altLang="en-US" noProof="0"/>
              <a:t>マスタ タイトルの書式設定</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14" name="Rectangle 14">
            <a:extLst>
              <a:ext uri="{FF2B5EF4-FFF2-40B4-BE49-F238E27FC236}">
                <a16:creationId xmlns:a16="http://schemas.microsoft.com/office/drawing/2014/main" id="{8E6232D4-7F5E-4252-A2F6-8E2DC58436DD}"/>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15" name="Rectangle 15">
            <a:extLst>
              <a:ext uri="{FF2B5EF4-FFF2-40B4-BE49-F238E27FC236}">
                <a16:creationId xmlns:a16="http://schemas.microsoft.com/office/drawing/2014/main" id="{58B0F8DB-3421-49FF-B7A0-931B3B9F721D}"/>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p>
        </p:txBody>
      </p:sp>
      <p:sp>
        <p:nvSpPr>
          <p:cNvPr id="16" name="Rectangle 16">
            <a:extLst>
              <a:ext uri="{FF2B5EF4-FFF2-40B4-BE49-F238E27FC236}">
                <a16:creationId xmlns:a16="http://schemas.microsoft.com/office/drawing/2014/main" id="{1A24BAFD-EB4B-4E18-AB77-CBB36C9C2D4F}"/>
              </a:ext>
            </a:extLst>
          </p:cNvPr>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6D27BDF3-1548-49BB-9D6E-3C54CBE7B3AD}" type="slidenum">
              <a:rPr lang="en-US" altLang="ja-JP"/>
              <a:pPr>
                <a:defRPr/>
              </a:pPr>
              <a:t>‹#›</a:t>
            </a:fld>
            <a:endParaRPr lang="en-US" altLang="ja-JP"/>
          </a:p>
        </p:txBody>
      </p:sp>
    </p:spTree>
    <p:extLst>
      <p:ext uri="{BB962C8B-B14F-4D97-AF65-F5344CB8AC3E}">
        <p14:creationId xmlns:p14="http://schemas.microsoft.com/office/powerpoint/2010/main" val="17773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CDA5FB29-6202-405C-A6AB-68E89E93622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008CFF7A-7282-48C6-805F-6B71C734498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4BFEBAC1-D4D7-44F5-9318-A01F1D38A88B}"/>
              </a:ext>
            </a:extLst>
          </p:cNvPr>
          <p:cNvSpPr>
            <a:spLocks noGrp="1" noChangeArrowheads="1"/>
          </p:cNvSpPr>
          <p:nvPr>
            <p:ph type="sldNum" sz="quarter" idx="12"/>
          </p:nvPr>
        </p:nvSpPr>
        <p:spPr>
          <a:ln/>
        </p:spPr>
        <p:txBody>
          <a:bodyPr/>
          <a:lstStyle>
            <a:lvl1pPr>
              <a:defRPr/>
            </a:lvl1pPr>
          </a:lstStyle>
          <a:p>
            <a:pPr>
              <a:defRPr/>
            </a:pPr>
            <a:fld id="{6A5DB278-15E4-43E4-9C94-C27EF58F7C2F}" type="slidenum">
              <a:rPr lang="en-US" altLang="ja-JP"/>
              <a:pPr>
                <a:defRPr/>
              </a:pPr>
              <a:t>‹#›</a:t>
            </a:fld>
            <a:endParaRPr lang="en-US" altLang="ja-JP"/>
          </a:p>
        </p:txBody>
      </p:sp>
    </p:spTree>
    <p:extLst>
      <p:ext uri="{BB962C8B-B14F-4D97-AF65-F5344CB8AC3E}">
        <p14:creationId xmlns:p14="http://schemas.microsoft.com/office/powerpoint/2010/main" val="55578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73863" y="0"/>
            <a:ext cx="2181225" cy="67056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28600" y="0"/>
            <a:ext cx="6392863" cy="67056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6B508690-9A42-4500-8940-FDA31CA8E9E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676DAA74-C9D6-460F-B38B-395D39BACE9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3B53120F-653B-458B-80E1-E1A9219CC0DA}"/>
              </a:ext>
            </a:extLst>
          </p:cNvPr>
          <p:cNvSpPr>
            <a:spLocks noGrp="1" noChangeArrowheads="1"/>
          </p:cNvSpPr>
          <p:nvPr>
            <p:ph type="sldNum" sz="quarter" idx="12"/>
          </p:nvPr>
        </p:nvSpPr>
        <p:spPr>
          <a:ln/>
        </p:spPr>
        <p:txBody>
          <a:bodyPr/>
          <a:lstStyle>
            <a:lvl1pPr>
              <a:defRPr/>
            </a:lvl1pPr>
          </a:lstStyle>
          <a:p>
            <a:pPr>
              <a:defRPr/>
            </a:pPr>
            <a:fld id="{3E628645-2ADB-4167-AB43-890119E3B172}" type="slidenum">
              <a:rPr lang="en-US" altLang="ja-JP"/>
              <a:pPr>
                <a:defRPr/>
              </a:pPr>
              <a:t>‹#›</a:t>
            </a:fld>
            <a:endParaRPr lang="en-US" altLang="ja-JP"/>
          </a:p>
        </p:txBody>
      </p:sp>
    </p:spTree>
    <p:extLst>
      <p:ext uri="{BB962C8B-B14F-4D97-AF65-F5344CB8AC3E}">
        <p14:creationId xmlns:p14="http://schemas.microsoft.com/office/powerpoint/2010/main" val="363173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FF8DD6-B4B5-538B-67D9-10A61F3E97C1}"/>
              </a:ext>
            </a:extLst>
          </p:cNvPr>
          <p:cNvSpPr>
            <a:spLocks noGrp="1"/>
          </p:cNvSpPr>
          <p:nvPr>
            <p:ph type="title"/>
          </p:nvPr>
        </p:nvSpPr>
        <p:spPr>
          <a:xfrm>
            <a:off x="116499" y="146755"/>
            <a:ext cx="7551255" cy="690008"/>
          </a:xfrm>
        </p:spPr>
        <p:txBody>
          <a:bodyPr>
            <a:normAutofit/>
          </a:bodyPr>
          <a:lstStyle>
            <a:lvl1pPr>
              <a:defRPr sz="2400" b="1">
                <a:solidFill>
                  <a:srgbClr val="002060"/>
                </a:solidFill>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4" name="正方形/長方形 3">
            <a:extLst>
              <a:ext uri="{FF2B5EF4-FFF2-40B4-BE49-F238E27FC236}">
                <a16:creationId xmlns:a16="http://schemas.microsoft.com/office/drawing/2014/main" id="{1599E5C8-FF4A-BD99-87DB-2B7A1B20EB1D}"/>
              </a:ext>
            </a:extLst>
          </p:cNvPr>
          <p:cNvSpPr/>
          <p:nvPr userDrawn="1"/>
        </p:nvSpPr>
        <p:spPr>
          <a:xfrm>
            <a:off x="0" y="6734060"/>
            <a:ext cx="9144000" cy="134825"/>
          </a:xfrm>
          <a:prstGeom prst="rect">
            <a:avLst/>
          </a:prstGeom>
          <a:solidFill>
            <a:srgbClr val="001E5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77A094CA-19C5-B193-81DD-699507272461}"/>
              </a:ext>
            </a:extLst>
          </p:cNvPr>
          <p:cNvCxnSpPr/>
          <p:nvPr userDrawn="1"/>
        </p:nvCxnSpPr>
        <p:spPr>
          <a:xfrm>
            <a:off x="4734" y="6686324"/>
            <a:ext cx="9139266" cy="0"/>
          </a:xfrm>
          <a:prstGeom prst="line">
            <a:avLst/>
          </a:prstGeom>
          <a:ln w="28575">
            <a:solidFill>
              <a:srgbClr val="001E5F"/>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F0DE5246-3C01-AFFD-8D73-7E7E2878E03E}"/>
              </a:ext>
            </a:extLst>
          </p:cNvPr>
          <p:cNvSpPr/>
          <p:nvPr userDrawn="1"/>
        </p:nvSpPr>
        <p:spPr>
          <a:xfrm>
            <a:off x="8926" y="0"/>
            <a:ext cx="9144000" cy="134825"/>
          </a:xfrm>
          <a:prstGeom prst="rect">
            <a:avLst/>
          </a:prstGeom>
          <a:solidFill>
            <a:srgbClr val="001E5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a:extLst>
              <a:ext uri="{FF2B5EF4-FFF2-40B4-BE49-F238E27FC236}">
                <a16:creationId xmlns:a16="http://schemas.microsoft.com/office/drawing/2014/main" id="{A9E64DF7-4B08-52AC-3699-DD116ABB8346}"/>
              </a:ext>
            </a:extLst>
          </p:cNvPr>
          <p:cNvSpPr txBox="1">
            <a:spLocks noChangeArrowheads="1"/>
          </p:cNvSpPr>
          <p:nvPr userDrawn="1"/>
        </p:nvSpPr>
        <p:spPr bwMode="auto">
          <a:xfrm>
            <a:off x="0" y="6434025"/>
            <a:ext cx="341760" cy="246221"/>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spAutoFit/>
          </a:bodyPr>
          <a:lstStyle>
            <a:defPPr>
              <a:defRPr lang="ja-JP"/>
            </a:defPPr>
            <a:lvl1pPr marL="0" algn="l" defTabSz="457200" rtl="0" eaLnBrk="1" latinLnBrk="0" hangingPunct="1">
              <a:defRPr kumimoji="1" sz="1000" kern="1200">
                <a:solidFill>
                  <a:srgbClr val="000000"/>
                </a:solidFill>
                <a:latin typeface="+mn-lt"/>
                <a:ea typeface="ＭＳ Ｐゴシック" charset="-128"/>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l" defTabSz="914400" fontAlgn="base">
              <a:spcBef>
                <a:spcPct val="0"/>
              </a:spcBef>
              <a:spcAft>
                <a:spcPct val="0"/>
              </a:spcAft>
              <a:defRPr/>
            </a:pPr>
            <a:fld id="{BEB4FE0D-0C52-4B49-BA96-40D967959AE7}" type="slidenum">
              <a:rPr lang="en-US" altLang="ja-JP" smtClean="0"/>
              <a:pPr algn="l" defTabSz="914400" fontAlgn="base">
                <a:spcBef>
                  <a:spcPct val="0"/>
                </a:spcBef>
                <a:spcAft>
                  <a:spcPct val="0"/>
                </a:spcAft>
                <a:defRPr/>
              </a:pPr>
              <a:t>‹#›</a:t>
            </a:fld>
            <a:endParaRPr lang="en-US" altLang="ja-JP"/>
          </a:p>
        </p:txBody>
      </p:sp>
      <p:sp>
        <p:nvSpPr>
          <p:cNvPr id="8" name="テキスト ボックス 7">
            <a:extLst>
              <a:ext uri="{FF2B5EF4-FFF2-40B4-BE49-F238E27FC236}">
                <a16:creationId xmlns:a16="http://schemas.microsoft.com/office/drawing/2014/main" id="{D3FBC66E-FC01-006F-0E8D-8DF85A4615D7}"/>
              </a:ext>
            </a:extLst>
          </p:cNvPr>
          <p:cNvSpPr txBox="1"/>
          <p:nvPr userDrawn="1"/>
        </p:nvSpPr>
        <p:spPr>
          <a:xfrm>
            <a:off x="8318967" y="6682166"/>
            <a:ext cx="826017" cy="215444"/>
          </a:xfrm>
          <a:prstGeom prst="rect">
            <a:avLst/>
          </a:prstGeom>
          <a:noFill/>
        </p:spPr>
        <p:txBody>
          <a:bodyPr wrap="none" rIns="90000" rtlCol="0">
            <a:spAutoFit/>
          </a:bodyPr>
          <a:lstStyle/>
          <a:p>
            <a:pPr algn="r"/>
            <a:r>
              <a:rPr kumimoji="1" lang="en-US" altLang="ja-JP" sz="800">
                <a:solidFill>
                  <a:schemeClr val="bg1">
                    <a:lumMod val="65000"/>
                  </a:schemeClr>
                </a:solidFill>
              </a:rPr>
              <a:t>Speaker Slide</a:t>
            </a:r>
            <a:endParaRPr kumimoji="1" lang="ja-JP" altLang="en-US" sz="800">
              <a:solidFill>
                <a:schemeClr val="bg1">
                  <a:lumMod val="65000"/>
                </a:schemeClr>
              </a:solidFill>
            </a:endParaRPr>
          </a:p>
        </p:txBody>
      </p:sp>
      <p:sp>
        <p:nvSpPr>
          <p:cNvPr id="9" name="テキスト ボックス 8">
            <a:extLst>
              <a:ext uri="{FF2B5EF4-FFF2-40B4-BE49-F238E27FC236}">
                <a16:creationId xmlns:a16="http://schemas.microsoft.com/office/drawing/2014/main" id="{FB1C09AA-6263-54A8-BDFA-2E4B19E9861B}"/>
              </a:ext>
            </a:extLst>
          </p:cNvPr>
          <p:cNvSpPr txBox="1"/>
          <p:nvPr userDrawn="1"/>
        </p:nvSpPr>
        <p:spPr>
          <a:xfrm>
            <a:off x="40578" y="6679914"/>
            <a:ext cx="858077" cy="215444"/>
          </a:xfrm>
          <a:prstGeom prst="rect">
            <a:avLst/>
          </a:prstGeom>
          <a:noFill/>
        </p:spPr>
        <p:txBody>
          <a:bodyPr wrap="none" rIns="90000" rtlCol="0">
            <a:spAutoFit/>
          </a:bodyPr>
          <a:lstStyle/>
          <a:p>
            <a:pPr algn="l"/>
            <a:r>
              <a:rPr kumimoji="1" lang="en-US" altLang="ja-JP" sz="800" dirty="0">
                <a:solidFill>
                  <a:schemeClr val="bg1"/>
                </a:solidFill>
              </a:rPr>
              <a:t>PRV32O012A</a:t>
            </a:r>
          </a:p>
        </p:txBody>
      </p:sp>
    </p:spTree>
    <p:extLst>
      <p:ext uri="{BB962C8B-B14F-4D97-AF65-F5344CB8AC3E}">
        <p14:creationId xmlns:p14="http://schemas.microsoft.com/office/powerpoint/2010/main" val="37974501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0013" y="0"/>
            <a:ext cx="8771844" cy="974725"/>
          </a:xfrm>
          <a:prstGeom prst="rect">
            <a:avLst/>
          </a:prstGeom>
        </p:spPr>
        <p:txBody>
          <a:bodyPr/>
          <a:lstStyle/>
          <a:p>
            <a:r>
              <a:rPr lang="ja-JP" altLang="en-US" dirty="0"/>
              <a:t>マスタ タイトルの書式設定</a:t>
            </a:r>
          </a:p>
        </p:txBody>
      </p:sp>
      <p:sp>
        <p:nvSpPr>
          <p:cNvPr id="3" name="フッター プレースホルダ 4">
            <a:extLst>
              <a:ext uri="{FF2B5EF4-FFF2-40B4-BE49-F238E27FC236}">
                <a16:creationId xmlns:a16="http://schemas.microsoft.com/office/drawing/2014/main" id="{BEFFDA4B-7160-8728-9CBC-9C1BA179E464}"/>
              </a:ext>
            </a:extLst>
          </p:cNvPr>
          <p:cNvSpPr>
            <a:spLocks noGrp="1"/>
          </p:cNvSpPr>
          <p:nvPr>
            <p:ph type="ftr" sz="quarter" idx="10"/>
          </p:nvPr>
        </p:nvSpPr>
        <p:spPr/>
        <p:txBody>
          <a:bodyPr/>
          <a:lstStyle>
            <a:lvl1pPr fontAlgn="auto">
              <a:spcBef>
                <a:spcPts val="0"/>
              </a:spcBef>
              <a:spcAft>
                <a:spcPts val="0"/>
              </a:spcAft>
              <a:defRPr kumimoji="0"/>
            </a:lvl1pPr>
          </a:lstStyle>
          <a:p>
            <a:pPr>
              <a:defRPr/>
            </a:pPr>
            <a:endParaRPr lang="ja-JP" altLang="en-US"/>
          </a:p>
        </p:txBody>
      </p:sp>
      <p:sp>
        <p:nvSpPr>
          <p:cNvPr id="4" name="Rectangle 6">
            <a:extLst>
              <a:ext uri="{FF2B5EF4-FFF2-40B4-BE49-F238E27FC236}">
                <a16:creationId xmlns:a16="http://schemas.microsoft.com/office/drawing/2014/main" id="{16357407-47A4-2412-B449-349109910D6B}"/>
              </a:ext>
            </a:extLst>
          </p:cNvPr>
          <p:cNvSpPr>
            <a:spLocks noGrp="1" noChangeArrowheads="1"/>
          </p:cNvSpPr>
          <p:nvPr>
            <p:ph type="sldNum" sz="quarter" idx="11"/>
          </p:nvPr>
        </p:nvSpPr>
        <p:spPr/>
        <p:txBody>
          <a:bodyPr/>
          <a:lstStyle>
            <a:lvl1pPr>
              <a:defRPr/>
            </a:lvl1pPr>
          </a:lstStyle>
          <a:p>
            <a:fld id="{4D21B225-A036-412F-8EEE-28E435E5B509}" type="slidenum">
              <a:rPr lang="en-US" altLang="ja-JP"/>
              <a:pPr/>
              <a:t>‹#›</a:t>
            </a:fld>
            <a:endParaRPr lang="en-US" altLang="ja-JP"/>
          </a:p>
        </p:txBody>
      </p:sp>
    </p:spTree>
    <p:extLst>
      <p:ext uri="{BB962C8B-B14F-4D97-AF65-F5344CB8AC3E}">
        <p14:creationId xmlns:p14="http://schemas.microsoft.com/office/powerpoint/2010/main" val="303013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1">
            <a:extLst>
              <a:ext uri="{FF2B5EF4-FFF2-40B4-BE49-F238E27FC236}">
                <a16:creationId xmlns:a16="http://schemas.microsoft.com/office/drawing/2014/main" id="{B2173CE8-D5AE-4C03-BC03-2CB9DFEBAC7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819C69AE-E5D3-47F6-80C9-BEFB3059583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5DF1A753-F546-4432-AC4B-64B8880ABCB5}"/>
              </a:ext>
            </a:extLst>
          </p:cNvPr>
          <p:cNvSpPr>
            <a:spLocks noGrp="1" noChangeArrowheads="1"/>
          </p:cNvSpPr>
          <p:nvPr>
            <p:ph type="sldNum" sz="quarter" idx="12"/>
          </p:nvPr>
        </p:nvSpPr>
        <p:spPr>
          <a:ln/>
        </p:spPr>
        <p:txBody>
          <a:bodyPr/>
          <a:lstStyle>
            <a:lvl1pPr>
              <a:defRPr/>
            </a:lvl1pPr>
          </a:lstStyle>
          <a:p>
            <a:pPr>
              <a:defRPr/>
            </a:pPr>
            <a:fld id="{A0488266-CC61-4346-9FA2-D7E64E4A106C}" type="slidenum">
              <a:rPr lang="en-US" altLang="ja-JP"/>
              <a:pPr>
                <a:defRPr/>
              </a:pPr>
              <a:t>‹#›</a:t>
            </a:fld>
            <a:endParaRPr lang="en-US" altLang="ja-JP"/>
          </a:p>
        </p:txBody>
      </p:sp>
    </p:spTree>
    <p:extLst>
      <p:ext uri="{BB962C8B-B14F-4D97-AF65-F5344CB8AC3E}">
        <p14:creationId xmlns:p14="http://schemas.microsoft.com/office/powerpoint/2010/main" val="285948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11">
            <a:extLst>
              <a:ext uri="{FF2B5EF4-FFF2-40B4-BE49-F238E27FC236}">
                <a16:creationId xmlns:a16="http://schemas.microsoft.com/office/drawing/2014/main" id="{DD4775E6-9A7D-42F4-A3D5-409655AD6DE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a:extLst>
              <a:ext uri="{FF2B5EF4-FFF2-40B4-BE49-F238E27FC236}">
                <a16:creationId xmlns:a16="http://schemas.microsoft.com/office/drawing/2014/main" id="{6BC8A43F-07FF-4E6A-BFBB-552FD9FFC16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a:extLst>
              <a:ext uri="{FF2B5EF4-FFF2-40B4-BE49-F238E27FC236}">
                <a16:creationId xmlns:a16="http://schemas.microsoft.com/office/drawing/2014/main" id="{4E086795-7241-41E9-8ADA-5BA54E66003B}"/>
              </a:ext>
            </a:extLst>
          </p:cNvPr>
          <p:cNvSpPr>
            <a:spLocks noGrp="1" noChangeArrowheads="1"/>
          </p:cNvSpPr>
          <p:nvPr>
            <p:ph type="sldNum" sz="quarter" idx="12"/>
          </p:nvPr>
        </p:nvSpPr>
        <p:spPr>
          <a:ln/>
        </p:spPr>
        <p:txBody>
          <a:bodyPr/>
          <a:lstStyle>
            <a:lvl1pPr>
              <a:defRPr/>
            </a:lvl1pPr>
          </a:lstStyle>
          <a:p>
            <a:pPr>
              <a:defRPr/>
            </a:pPr>
            <a:fld id="{7C84CF00-1CE7-43B6-9020-41850F59E1A3}" type="slidenum">
              <a:rPr lang="en-US" altLang="ja-JP"/>
              <a:pPr>
                <a:defRPr/>
              </a:pPr>
              <a:t>‹#›</a:t>
            </a:fld>
            <a:endParaRPr lang="en-US" altLang="ja-JP"/>
          </a:p>
        </p:txBody>
      </p:sp>
    </p:spTree>
    <p:extLst>
      <p:ext uri="{BB962C8B-B14F-4D97-AF65-F5344CB8AC3E}">
        <p14:creationId xmlns:p14="http://schemas.microsoft.com/office/powerpoint/2010/main" val="38009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28600" y="1143000"/>
            <a:ext cx="4286250" cy="5562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67250" y="1143000"/>
            <a:ext cx="4287838" cy="55626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1">
            <a:extLst>
              <a:ext uri="{FF2B5EF4-FFF2-40B4-BE49-F238E27FC236}">
                <a16:creationId xmlns:a16="http://schemas.microsoft.com/office/drawing/2014/main" id="{E9CF6133-B3F6-49E1-A548-81C7E0480BB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7B4878DF-1F27-4079-83B3-EF766B35078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77038912-5907-4FDA-9397-44F98352E27B}"/>
              </a:ext>
            </a:extLst>
          </p:cNvPr>
          <p:cNvSpPr>
            <a:spLocks noGrp="1" noChangeArrowheads="1"/>
          </p:cNvSpPr>
          <p:nvPr>
            <p:ph type="sldNum" sz="quarter" idx="12"/>
          </p:nvPr>
        </p:nvSpPr>
        <p:spPr>
          <a:ln/>
        </p:spPr>
        <p:txBody>
          <a:bodyPr/>
          <a:lstStyle>
            <a:lvl1pPr>
              <a:defRPr/>
            </a:lvl1pPr>
          </a:lstStyle>
          <a:p>
            <a:pPr>
              <a:defRPr/>
            </a:pPr>
            <a:fld id="{D0B71B0B-6FA6-44ED-8322-B48BB1329962}" type="slidenum">
              <a:rPr lang="en-US" altLang="ja-JP"/>
              <a:pPr>
                <a:defRPr/>
              </a:pPr>
              <a:t>‹#›</a:t>
            </a:fld>
            <a:endParaRPr lang="en-US" altLang="ja-JP"/>
          </a:p>
        </p:txBody>
      </p:sp>
    </p:spTree>
    <p:extLst>
      <p:ext uri="{BB962C8B-B14F-4D97-AF65-F5344CB8AC3E}">
        <p14:creationId xmlns:p14="http://schemas.microsoft.com/office/powerpoint/2010/main" val="158702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1">
            <a:extLst>
              <a:ext uri="{FF2B5EF4-FFF2-40B4-BE49-F238E27FC236}">
                <a16:creationId xmlns:a16="http://schemas.microsoft.com/office/drawing/2014/main" id="{F3A6746E-70A0-429E-A2B3-4B260B780EE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a:extLst>
              <a:ext uri="{FF2B5EF4-FFF2-40B4-BE49-F238E27FC236}">
                <a16:creationId xmlns:a16="http://schemas.microsoft.com/office/drawing/2014/main" id="{354AC96D-1F05-4253-ACC5-BC851EEB75A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a:extLst>
              <a:ext uri="{FF2B5EF4-FFF2-40B4-BE49-F238E27FC236}">
                <a16:creationId xmlns:a16="http://schemas.microsoft.com/office/drawing/2014/main" id="{97FE35B5-106E-476A-8FF8-7AB8C40CDB92}"/>
              </a:ext>
            </a:extLst>
          </p:cNvPr>
          <p:cNvSpPr>
            <a:spLocks noGrp="1" noChangeArrowheads="1"/>
          </p:cNvSpPr>
          <p:nvPr>
            <p:ph type="sldNum" sz="quarter" idx="12"/>
          </p:nvPr>
        </p:nvSpPr>
        <p:spPr>
          <a:ln/>
        </p:spPr>
        <p:txBody>
          <a:bodyPr/>
          <a:lstStyle>
            <a:lvl1pPr>
              <a:defRPr/>
            </a:lvl1pPr>
          </a:lstStyle>
          <a:p>
            <a:pPr>
              <a:defRPr/>
            </a:pPr>
            <a:fld id="{04609B10-D25D-46D9-913C-1D82586FC3CB}" type="slidenum">
              <a:rPr lang="en-US" altLang="ja-JP"/>
              <a:pPr>
                <a:defRPr/>
              </a:pPr>
              <a:t>‹#›</a:t>
            </a:fld>
            <a:endParaRPr lang="en-US" altLang="ja-JP"/>
          </a:p>
        </p:txBody>
      </p:sp>
    </p:spTree>
    <p:extLst>
      <p:ext uri="{BB962C8B-B14F-4D97-AF65-F5344CB8AC3E}">
        <p14:creationId xmlns:p14="http://schemas.microsoft.com/office/powerpoint/2010/main" val="150401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a:extLst>
              <a:ext uri="{FF2B5EF4-FFF2-40B4-BE49-F238E27FC236}">
                <a16:creationId xmlns:a16="http://schemas.microsoft.com/office/drawing/2014/main" id="{0A691F91-83AE-42EE-8329-2F2700269B9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a:extLst>
              <a:ext uri="{FF2B5EF4-FFF2-40B4-BE49-F238E27FC236}">
                <a16:creationId xmlns:a16="http://schemas.microsoft.com/office/drawing/2014/main" id="{B82F3169-A0EE-432F-B380-67C166D3C8A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a:extLst>
              <a:ext uri="{FF2B5EF4-FFF2-40B4-BE49-F238E27FC236}">
                <a16:creationId xmlns:a16="http://schemas.microsoft.com/office/drawing/2014/main" id="{0D60BB8D-3FA2-4DCD-A1E3-46880677D1D4}"/>
              </a:ext>
            </a:extLst>
          </p:cNvPr>
          <p:cNvSpPr>
            <a:spLocks noGrp="1" noChangeArrowheads="1"/>
          </p:cNvSpPr>
          <p:nvPr>
            <p:ph type="sldNum" sz="quarter" idx="12"/>
          </p:nvPr>
        </p:nvSpPr>
        <p:spPr>
          <a:ln/>
        </p:spPr>
        <p:txBody>
          <a:bodyPr/>
          <a:lstStyle>
            <a:lvl1pPr>
              <a:defRPr/>
            </a:lvl1pPr>
          </a:lstStyle>
          <a:p>
            <a:pPr>
              <a:defRPr/>
            </a:pPr>
            <a:fld id="{69019F64-B27A-4D12-AD3D-7D2F3682F0A7}" type="slidenum">
              <a:rPr lang="en-US" altLang="ja-JP"/>
              <a:pPr>
                <a:defRPr/>
              </a:pPr>
              <a:t>‹#›</a:t>
            </a:fld>
            <a:endParaRPr lang="en-US" altLang="ja-JP"/>
          </a:p>
        </p:txBody>
      </p:sp>
    </p:spTree>
    <p:extLst>
      <p:ext uri="{BB962C8B-B14F-4D97-AF65-F5344CB8AC3E}">
        <p14:creationId xmlns:p14="http://schemas.microsoft.com/office/powerpoint/2010/main" val="179281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EBA273B-68E5-4B2A-B3A0-CA5C826B952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a:extLst>
              <a:ext uri="{FF2B5EF4-FFF2-40B4-BE49-F238E27FC236}">
                <a16:creationId xmlns:a16="http://schemas.microsoft.com/office/drawing/2014/main" id="{AC0A6DA6-1B9D-4E15-9FEA-F2C8797D14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a:extLst>
              <a:ext uri="{FF2B5EF4-FFF2-40B4-BE49-F238E27FC236}">
                <a16:creationId xmlns:a16="http://schemas.microsoft.com/office/drawing/2014/main" id="{E39717ED-6C56-4BCA-8426-1B01D7399D47}"/>
              </a:ext>
            </a:extLst>
          </p:cNvPr>
          <p:cNvSpPr>
            <a:spLocks noGrp="1" noChangeArrowheads="1"/>
          </p:cNvSpPr>
          <p:nvPr>
            <p:ph type="sldNum" sz="quarter" idx="12"/>
          </p:nvPr>
        </p:nvSpPr>
        <p:spPr>
          <a:ln/>
        </p:spPr>
        <p:txBody>
          <a:bodyPr/>
          <a:lstStyle>
            <a:lvl1pPr>
              <a:defRPr/>
            </a:lvl1pPr>
          </a:lstStyle>
          <a:p>
            <a:pPr>
              <a:defRPr/>
            </a:pPr>
            <a:fld id="{F5FEB244-8C88-4389-BB34-46753D167F57}" type="slidenum">
              <a:rPr lang="en-US" altLang="ja-JP"/>
              <a:pPr>
                <a:defRPr/>
              </a:pPr>
              <a:t>‹#›</a:t>
            </a:fld>
            <a:endParaRPr lang="en-US" altLang="ja-JP"/>
          </a:p>
        </p:txBody>
      </p:sp>
    </p:spTree>
    <p:extLst>
      <p:ext uri="{BB962C8B-B14F-4D97-AF65-F5344CB8AC3E}">
        <p14:creationId xmlns:p14="http://schemas.microsoft.com/office/powerpoint/2010/main" val="10953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1">
            <a:extLst>
              <a:ext uri="{FF2B5EF4-FFF2-40B4-BE49-F238E27FC236}">
                <a16:creationId xmlns:a16="http://schemas.microsoft.com/office/drawing/2014/main" id="{01632843-A612-4DB4-8EF5-0A530969419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CFB630DD-0E55-4D32-8F6A-DBACF541700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EF3D19CE-9E7A-4C06-BD76-9DE2C7BF8CCA}"/>
              </a:ext>
            </a:extLst>
          </p:cNvPr>
          <p:cNvSpPr>
            <a:spLocks noGrp="1" noChangeArrowheads="1"/>
          </p:cNvSpPr>
          <p:nvPr>
            <p:ph type="sldNum" sz="quarter" idx="12"/>
          </p:nvPr>
        </p:nvSpPr>
        <p:spPr>
          <a:ln/>
        </p:spPr>
        <p:txBody>
          <a:bodyPr/>
          <a:lstStyle>
            <a:lvl1pPr>
              <a:defRPr/>
            </a:lvl1pPr>
          </a:lstStyle>
          <a:p>
            <a:pPr>
              <a:defRPr/>
            </a:pPr>
            <a:fld id="{D67C08E4-65CA-48F9-8869-000E3E568A29}" type="slidenum">
              <a:rPr lang="en-US" altLang="ja-JP"/>
              <a:pPr>
                <a:defRPr/>
              </a:pPr>
              <a:t>‹#›</a:t>
            </a:fld>
            <a:endParaRPr lang="en-US" altLang="ja-JP"/>
          </a:p>
        </p:txBody>
      </p:sp>
    </p:spTree>
    <p:extLst>
      <p:ext uri="{BB962C8B-B14F-4D97-AF65-F5344CB8AC3E}">
        <p14:creationId xmlns:p14="http://schemas.microsoft.com/office/powerpoint/2010/main" val="2207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11">
            <a:extLst>
              <a:ext uri="{FF2B5EF4-FFF2-40B4-BE49-F238E27FC236}">
                <a16:creationId xmlns:a16="http://schemas.microsoft.com/office/drawing/2014/main" id="{9D6F17A3-80EC-4BC3-9229-74C7CDA4E82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a:extLst>
              <a:ext uri="{FF2B5EF4-FFF2-40B4-BE49-F238E27FC236}">
                <a16:creationId xmlns:a16="http://schemas.microsoft.com/office/drawing/2014/main" id="{462633D4-75CE-41A4-98A1-D884EA07F40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a:extLst>
              <a:ext uri="{FF2B5EF4-FFF2-40B4-BE49-F238E27FC236}">
                <a16:creationId xmlns:a16="http://schemas.microsoft.com/office/drawing/2014/main" id="{F5F80CFD-813A-4985-AB1F-6C60355E925E}"/>
              </a:ext>
            </a:extLst>
          </p:cNvPr>
          <p:cNvSpPr>
            <a:spLocks noGrp="1" noChangeArrowheads="1"/>
          </p:cNvSpPr>
          <p:nvPr>
            <p:ph type="sldNum" sz="quarter" idx="12"/>
          </p:nvPr>
        </p:nvSpPr>
        <p:spPr>
          <a:ln/>
        </p:spPr>
        <p:txBody>
          <a:bodyPr/>
          <a:lstStyle>
            <a:lvl1pPr>
              <a:defRPr/>
            </a:lvl1pPr>
          </a:lstStyle>
          <a:p>
            <a:pPr>
              <a:defRPr/>
            </a:pPr>
            <a:fld id="{DECB074A-5F88-4131-8F1B-F7AF3803DECC}" type="slidenum">
              <a:rPr lang="en-US" altLang="ja-JP"/>
              <a:pPr>
                <a:defRPr/>
              </a:pPr>
              <a:t>‹#›</a:t>
            </a:fld>
            <a:endParaRPr lang="en-US" altLang="ja-JP"/>
          </a:p>
        </p:txBody>
      </p:sp>
    </p:spTree>
    <p:extLst>
      <p:ext uri="{BB962C8B-B14F-4D97-AF65-F5344CB8AC3E}">
        <p14:creationId xmlns:p14="http://schemas.microsoft.com/office/powerpoint/2010/main" val="201773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C081A5-CC1F-4896-9FCB-8D888EB44EAD}"/>
              </a:ext>
            </a:extLst>
          </p:cNvPr>
          <p:cNvSpPr>
            <a:spLocks noChangeArrowheads="1"/>
          </p:cNvSpPr>
          <p:nvPr/>
        </p:nvSpPr>
        <p:spPr bwMode="ltGray">
          <a:xfrm>
            <a:off x="417513" y="2603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27" name="Rectangle 3">
            <a:extLst>
              <a:ext uri="{FF2B5EF4-FFF2-40B4-BE49-F238E27FC236}">
                <a16:creationId xmlns:a16="http://schemas.microsoft.com/office/drawing/2014/main" id="{4337F763-64B6-47C6-BF7F-A83F59CC91FC}"/>
              </a:ext>
            </a:extLst>
          </p:cNvPr>
          <p:cNvSpPr>
            <a:spLocks noChangeArrowheads="1"/>
          </p:cNvSpPr>
          <p:nvPr/>
        </p:nvSpPr>
        <p:spPr bwMode="ltGray">
          <a:xfrm>
            <a:off x="800100" y="2603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28" name="Rectangle 4">
            <a:extLst>
              <a:ext uri="{FF2B5EF4-FFF2-40B4-BE49-F238E27FC236}">
                <a16:creationId xmlns:a16="http://schemas.microsoft.com/office/drawing/2014/main" id="{315DC73D-3D58-4339-B864-00D526D87E97}"/>
              </a:ext>
            </a:extLst>
          </p:cNvPr>
          <p:cNvSpPr>
            <a:spLocks noChangeArrowheads="1"/>
          </p:cNvSpPr>
          <p:nvPr/>
        </p:nvSpPr>
        <p:spPr bwMode="ltGray">
          <a:xfrm>
            <a:off x="541338" y="6826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29" name="Rectangle 5">
            <a:extLst>
              <a:ext uri="{FF2B5EF4-FFF2-40B4-BE49-F238E27FC236}">
                <a16:creationId xmlns:a16="http://schemas.microsoft.com/office/drawing/2014/main" id="{4046A526-9623-4AF0-9FED-007FC0D6ADDB}"/>
              </a:ext>
            </a:extLst>
          </p:cNvPr>
          <p:cNvSpPr>
            <a:spLocks noChangeArrowheads="1"/>
          </p:cNvSpPr>
          <p:nvPr/>
        </p:nvSpPr>
        <p:spPr bwMode="ltGray">
          <a:xfrm>
            <a:off x="911225" y="6826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30" name="Rectangle 6">
            <a:extLst>
              <a:ext uri="{FF2B5EF4-FFF2-40B4-BE49-F238E27FC236}">
                <a16:creationId xmlns:a16="http://schemas.microsoft.com/office/drawing/2014/main" id="{37144D63-52D1-413D-A30B-EDA9ADFFA047}"/>
              </a:ext>
            </a:extLst>
          </p:cNvPr>
          <p:cNvSpPr>
            <a:spLocks noChangeArrowheads="1"/>
          </p:cNvSpPr>
          <p:nvPr/>
        </p:nvSpPr>
        <p:spPr bwMode="ltGray">
          <a:xfrm>
            <a:off x="127000" y="609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31" name="Rectangle 7">
            <a:extLst>
              <a:ext uri="{FF2B5EF4-FFF2-40B4-BE49-F238E27FC236}">
                <a16:creationId xmlns:a16="http://schemas.microsoft.com/office/drawing/2014/main" id="{2866FE86-EF8D-430D-A961-1C3A8FAEDC3C}"/>
              </a:ext>
            </a:extLst>
          </p:cNvPr>
          <p:cNvSpPr>
            <a:spLocks noChangeArrowheads="1"/>
          </p:cNvSpPr>
          <p:nvPr/>
        </p:nvSpPr>
        <p:spPr bwMode="gray">
          <a:xfrm>
            <a:off x="762000" y="1524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32" name="Rectangle 8">
            <a:extLst>
              <a:ext uri="{FF2B5EF4-FFF2-40B4-BE49-F238E27FC236}">
                <a16:creationId xmlns:a16="http://schemas.microsoft.com/office/drawing/2014/main" id="{EABC6E9C-428B-4383-852F-AC5E0CF55617}"/>
              </a:ext>
            </a:extLst>
          </p:cNvPr>
          <p:cNvSpPr>
            <a:spLocks noChangeArrowheads="1"/>
          </p:cNvSpPr>
          <p:nvPr/>
        </p:nvSpPr>
        <p:spPr bwMode="gray">
          <a:xfrm>
            <a:off x="442913" y="900113"/>
            <a:ext cx="8226425" cy="74612"/>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800">
                <a:solidFill>
                  <a:schemeClr val="tx1"/>
                </a:solidFill>
                <a:latin typeface="Tahoma" pitchFamily="34" charset="0"/>
                <a:ea typeface="ＭＳ Ｐゴシック" pitchFamily="50" charset="-128"/>
              </a:defRPr>
            </a:lvl1pPr>
            <a:lvl2pPr marL="742950" indent="-285750">
              <a:defRPr kumimoji="1" sz="2800">
                <a:solidFill>
                  <a:schemeClr val="tx1"/>
                </a:solidFill>
                <a:latin typeface="Tahoma" pitchFamily="34" charset="0"/>
                <a:ea typeface="ＭＳ Ｐゴシック" pitchFamily="50" charset="-128"/>
              </a:defRPr>
            </a:lvl2pPr>
            <a:lvl3pPr marL="1143000" indent="-228600">
              <a:defRPr kumimoji="1" sz="2800">
                <a:solidFill>
                  <a:schemeClr val="tx1"/>
                </a:solidFill>
                <a:latin typeface="Tahoma" pitchFamily="34" charset="0"/>
                <a:ea typeface="ＭＳ Ｐゴシック" pitchFamily="50" charset="-128"/>
              </a:defRPr>
            </a:lvl3pPr>
            <a:lvl4pPr marL="1600200" indent="-228600">
              <a:defRPr kumimoji="1" sz="2800">
                <a:solidFill>
                  <a:schemeClr val="tx1"/>
                </a:solidFill>
                <a:latin typeface="Tahoma" pitchFamily="34" charset="0"/>
                <a:ea typeface="ＭＳ Ｐゴシック" pitchFamily="50" charset="-128"/>
              </a:defRPr>
            </a:lvl4pPr>
            <a:lvl5pPr marL="2057400" indent="-228600">
              <a:defRPr kumimoji="1" sz="2800">
                <a:solidFill>
                  <a:schemeClr val="tx1"/>
                </a:solidFill>
                <a:latin typeface="Tahoma"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ahoma" pitchFamily="34" charset="0"/>
                <a:ea typeface="ＭＳ Ｐゴシック" pitchFamily="50" charset="-128"/>
              </a:defRPr>
            </a:lvl9pPr>
          </a:lstStyle>
          <a:p>
            <a:pPr algn="ctr" eaLnBrk="1" hangingPunct="1">
              <a:defRPr/>
            </a:pPr>
            <a:endParaRPr lang="en-US" altLang="ja-JP" sz="2400"/>
          </a:p>
        </p:txBody>
      </p:sp>
      <p:sp>
        <p:nvSpPr>
          <p:cNvPr id="1033" name="Rectangle 9">
            <a:extLst>
              <a:ext uri="{FF2B5EF4-FFF2-40B4-BE49-F238E27FC236}">
                <a16:creationId xmlns:a16="http://schemas.microsoft.com/office/drawing/2014/main" id="{7866C316-A12F-4538-A6EC-64F2577A0226}"/>
              </a:ext>
            </a:extLst>
          </p:cNvPr>
          <p:cNvSpPr>
            <a:spLocks noGrp="1" noChangeArrowheads="1"/>
          </p:cNvSpPr>
          <p:nvPr>
            <p:ph type="title"/>
          </p:nvPr>
        </p:nvSpPr>
        <p:spPr bwMode="auto">
          <a:xfrm>
            <a:off x="1143000" y="0"/>
            <a:ext cx="77930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34" name="Rectangle 10">
            <a:extLst>
              <a:ext uri="{FF2B5EF4-FFF2-40B4-BE49-F238E27FC236}">
                <a16:creationId xmlns:a16="http://schemas.microsoft.com/office/drawing/2014/main" id="{24F9670A-7101-4FCB-9029-B7634260AAC1}"/>
              </a:ext>
            </a:extLst>
          </p:cNvPr>
          <p:cNvSpPr>
            <a:spLocks noGrp="1" noChangeArrowheads="1"/>
          </p:cNvSpPr>
          <p:nvPr>
            <p:ph type="body" idx="1"/>
          </p:nvPr>
        </p:nvSpPr>
        <p:spPr bwMode="auto">
          <a:xfrm>
            <a:off x="228600" y="1143000"/>
            <a:ext cx="872648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83" name="Rectangle 11">
            <a:extLst>
              <a:ext uri="{FF2B5EF4-FFF2-40B4-BE49-F238E27FC236}">
                <a16:creationId xmlns:a16="http://schemas.microsoft.com/office/drawing/2014/main" id="{520C0A63-71EA-4A72-B555-3B166E06EDFF}"/>
              </a:ext>
            </a:extLst>
          </p:cNvPr>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kumimoji="0" sz="1400"/>
            </a:lvl1pPr>
          </a:lstStyle>
          <a:p>
            <a:pPr>
              <a:defRPr/>
            </a:pPr>
            <a:endParaRPr lang="en-US" altLang="ja-JP"/>
          </a:p>
        </p:txBody>
      </p:sp>
      <p:sp>
        <p:nvSpPr>
          <p:cNvPr id="3084" name="Rectangle 12">
            <a:extLst>
              <a:ext uri="{FF2B5EF4-FFF2-40B4-BE49-F238E27FC236}">
                <a16:creationId xmlns:a16="http://schemas.microsoft.com/office/drawing/2014/main" id="{51F630C2-CEEF-4EB5-A646-CA80F42C1FB4}"/>
              </a:ext>
            </a:extLst>
          </p:cNvPr>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400"/>
            </a:lvl1pPr>
          </a:lstStyle>
          <a:p>
            <a:pPr>
              <a:defRPr/>
            </a:pPr>
            <a:endParaRPr lang="en-US" altLang="ja-JP"/>
          </a:p>
        </p:txBody>
      </p:sp>
      <p:sp>
        <p:nvSpPr>
          <p:cNvPr id="3085" name="Rectangle 13">
            <a:extLst>
              <a:ext uri="{FF2B5EF4-FFF2-40B4-BE49-F238E27FC236}">
                <a16:creationId xmlns:a16="http://schemas.microsoft.com/office/drawing/2014/main" id="{970376A1-D044-4CD6-BBD2-83B5B2EAF052}"/>
              </a:ext>
            </a:extLst>
          </p:cNvPr>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400" smtClean="0"/>
            </a:lvl1pPr>
          </a:lstStyle>
          <a:p>
            <a:pPr>
              <a:defRPr/>
            </a:pPr>
            <a:fld id="{33C24954-3208-4E47-B6F8-16541A9226B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Lst>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2pPr>
      <a:lvl3pPr algn="l" rtl="0" eaLnBrk="0" fontAlgn="base" hangingPunct="0">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3pPr>
      <a:lvl4pPr algn="l" rtl="0" eaLnBrk="0" fontAlgn="base" hangingPunct="0">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4pPr>
      <a:lvl5pPr algn="l" rtl="0" eaLnBrk="0" fontAlgn="base" hangingPunct="0">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5pPr>
      <a:lvl6pPr marL="457200" algn="l" rtl="0" fontAlgn="base">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6pPr>
      <a:lvl7pPr marL="914400" algn="l" rtl="0" fontAlgn="base">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7pPr>
      <a:lvl8pPr marL="1371600" algn="l" rtl="0" fontAlgn="base">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8pPr>
      <a:lvl9pPr marL="1828800" algn="l" rtl="0" fontAlgn="base">
        <a:spcBef>
          <a:spcPct val="0"/>
        </a:spcBef>
        <a:spcAft>
          <a:spcPct val="0"/>
        </a:spcAft>
        <a:defRPr kumimoji="1" sz="3200">
          <a:solidFill>
            <a:schemeClr val="tx2"/>
          </a:solidFill>
          <a:latin typeface="Tahoma" panose="020B060403050404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package" Target="../embeddings/Microsoft_Excel_Worksheet1.xlsx"/><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B477B3-4C30-45E3-B5D4-A992A4C2EDA4}"/>
              </a:ext>
            </a:extLst>
          </p:cNvPr>
          <p:cNvSpPr>
            <a:spLocks noGrp="1" noChangeArrowheads="1"/>
          </p:cNvSpPr>
          <p:nvPr>
            <p:ph type="ctrTitle"/>
          </p:nvPr>
        </p:nvSpPr>
        <p:spPr/>
        <p:txBody>
          <a:bodyPr/>
          <a:lstStyle/>
          <a:p>
            <a:pPr eaLnBrk="1" hangingPunct="1"/>
            <a:r>
              <a:rPr lang="ja-JP" altLang="en-US" dirty="0">
                <a:solidFill>
                  <a:schemeClr val="tx1"/>
                </a:solidFill>
                <a:latin typeface="ＭＳ ゴシック" panose="020B0609070205080204" pitchFamily="49" charset="-128"/>
                <a:ea typeface="ＭＳ ゴシック" panose="020B0609070205080204" pitchFamily="49" charset="-128"/>
              </a:rPr>
              <a:t>最近の予防接種の話題</a:t>
            </a:r>
            <a:endParaRPr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5123" name="Rectangle 3">
            <a:extLst>
              <a:ext uri="{FF2B5EF4-FFF2-40B4-BE49-F238E27FC236}">
                <a16:creationId xmlns:a16="http://schemas.microsoft.com/office/drawing/2014/main" id="{C5994F36-5A7D-4FC7-88B2-2166ADE56A32}"/>
              </a:ext>
            </a:extLst>
          </p:cNvPr>
          <p:cNvSpPr>
            <a:spLocks noGrp="1" noChangeArrowheads="1"/>
          </p:cNvSpPr>
          <p:nvPr>
            <p:ph type="subTitle" idx="1"/>
          </p:nvPr>
        </p:nvSpPr>
        <p:spPr>
          <a:xfrm>
            <a:off x="0" y="3429000"/>
            <a:ext cx="8915400" cy="1752600"/>
          </a:xfrm>
        </p:spPr>
        <p:txBody>
          <a:bodyPr/>
          <a:lstStyle/>
          <a:p>
            <a:pPr eaLnBrk="1" hangingPunct="1"/>
            <a:endParaRPr lang="ja-JP" altLang="en-US" dirty="0"/>
          </a:p>
          <a:p>
            <a:pPr eaLnBrk="1" hangingPunct="1"/>
            <a:r>
              <a:rPr lang="ja-JP" altLang="en-US" sz="2000" dirty="0"/>
              <a:t>菊池　均　</a:t>
            </a:r>
            <a:r>
              <a:rPr lang="en-US" altLang="ja-JP" dirty="0">
                <a:latin typeface="ＭＳ ゴシック" panose="020B0609070205080204" pitchFamily="49" charset="-128"/>
                <a:ea typeface="ＭＳ ゴシック" panose="020B0609070205080204" pitchFamily="49" charset="-128"/>
              </a:rPr>
              <a:t>y@kkch.net</a:t>
            </a:r>
          </a:p>
          <a:p>
            <a:pPr eaLnBrk="1" hangingPunct="1"/>
            <a:r>
              <a:rPr lang="ja-JP" altLang="en-US" sz="2000" dirty="0"/>
              <a:t>　名鉄病院 予防接種センター</a:t>
            </a:r>
          </a:p>
          <a:p>
            <a:pPr eaLnBrk="1" hangingPunct="1"/>
            <a:endParaRPr lang="en-US" altLang="ja-JP" sz="2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6D871-9CB3-7EDB-6C22-CAA11C9974BA}"/>
              </a:ext>
            </a:extLst>
          </p:cNvPr>
          <p:cNvSpPr>
            <a:spLocks noGrp="1"/>
          </p:cNvSpPr>
          <p:nvPr>
            <p:ph type="title"/>
          </p:nvPr>
        </p:nvSpPr>
        <p:spPr/>
        <p:txBody>
          <a:bodyPr/>
          <a:lstStyle/>
          <a:p>
            <a:r>
              <a:rPr kumimoji="1" lang="en-US" altLang="ja-JP" dirty="0"/>
              <a:t>20</a:t>
            </a:r>
            <a:r>
              <a:rPr lang="ja-JP" altLang="en-US" dirty="0"/>
              <a:t>価　</a:t>
            </a:r>
            <a:r>
              <a:rPr kumimoji="1" lang="ja-JP" altLang="en-US" dirty="0"/>
              <a:t>結合型　肺炎球菌ワクチン発売</a:t>
            </a:r>
          </a:p>
        </p:txBody>
      </p:sp>
      <p:sp>
        <p:nvSpPr>
          <p:cNvPr id="3" name="コンテンツ プレースホルダー 2">
            <a:extLst>
              <a:ext uri="{FF2B5EF4-FFF2-40B4-BE49-F238E27FC236}">
                <a16:creationId xmlns:a16="http://schemas.microsoft.com/office/drawing/2014/main" id="{1927B89A-4B25-DD54-014B-50DF1EAA3D6E}"/>
              </a:ext>
            </a:extLst>
          </p:cNvPr>
          <p:cNvSpPr>
            <a:spLocks noGrp="1"/>
          </p:cNvSpPr>
          <p:nvPr>
            <p:ph idx="1"/>
          </p:nvPr>
        </p:nvSpPr>
        <p:spPr/>
        <p:txBody>
          <a:bodyPr/>
          <a:lstStyle/>
          <a:p>
            <a:r>
              <a:rPr kumimoji="1" lang="ja-JP" altLang="en-US" dirty="0"/>
              <a:t>ポリサッカライドワクチン　</a:t>
            </a:r>
            <a:r>
              <a:rPr kumimoji="1" lang="en-US" altLang="ja-JP" dirty="0"/>
              <a:t>23</a:t>
            </a:r>
            <a:r>
              <a:rPr kumimoji="1" lang="ja-JP" altLang="en-US" dirty="0"/>
              <a:t>価</a:t>
            </a:r>
            <a:endParaRPr lang="en-US" altLang="ja-JP" dirty="0"/>
          </a:p>
          <a:p>
            <a:r>
              <a:rPr kumimoji="1" lang="ja-JP" altLang="en-US" dirty="0"/>
              <a:t>結合型ワクチン　</a:t>
            </a:r>
            <a:endParaRPr kumimoji="1" lang="en-US" altLang="ja-JP" dirty="0"/>
          </a:p>
          <a:p>
            <a:pPr lvl="1"/>
            <a:r>
              <a:rPr lang="ja-JP" altLang="en-US" dirty="0"/>
              <a:t>（７価）　</a:t>
            </a:r>
            <a:r>
              <a:rPr kumimoji="1" lang="ja-JP" altLang="en-US" dirty="0"/>
              <a:t>（１０価）　</a:t>
            </a:r>
            <a:r>
              <a:rPr lang="ja-JP" altLang="en-US" dirty="0"/>
              <a:t>（１３価）　　←販売中止</a:t>
            </a:r>
            <a:endParaRPr lang="en-US" altLang="ja-JP" dirty="0"/>
          </a:p>
          <a:p>
            <a:pPr lvl="1"/>
            <a:r>
              <a:rPr kumimoji="1" lang="ja-JP" altLang="en-US" dirty="0"/>
              <a:t>１５価</a:t>
            </a:r>
            <a:endParaRPr kumimoji="1" lang="en-US" altLang="ja-JP" dirty="0"/>
          </a:p>
          <a:p>
            <a:pPr lvl="1"/>
            <a:r>
              <a:rPr lang="ja-JP" altLang="en-US" dirty="0"/>
              <a:t>２０価</a:t>
            </a:r>
            <a:r>
              <a:rPr lang="en-US" altLang="ja-JP" dirty="0"/>
              <a:t>	</a:t>
            </a:r>
            <a:r>
              <a:rPr lang="ja-JP" altLang="en-US" dirty="0"/>
              <a:t>２０２４年９月発売　</a:t>
            </a:r>
            <a:endParaRPr lang="en-US" altLang="ja-JP" dirty="0"/>
          </a:p>
          <a:p>
            <a:pPr lvl="1"/>
            <a:endParaRPr kumimoji="1" lang="en-US" altLang="ja-JP" dirty="0"/>
          </a:p>
          <a:p>
            <a:r>
              <a:rPr kumimoji="1" lang="ja-JP" altLang="en-US" dirty="0"/>
              <a:t>結合型２０価は、ポリサッカライド２３価と同等の血清型カバー率と考えられている。</a:t>
            </a:r>
            <a:endParaRPr kumimoji="1" lang="en-US" altLang="ja-JP" dirty="0"/>
          </a:p>
          <a:p>
            <a:r>
              <a:rPr kumimoji="1" lang="ja-JP" altLang="en-US" dirty="0"/>
              <a:t>結合型ができたら、ポリサッカライドは役目を終えるのが一般的</a:t>
            </a:r>
            <a:endParaRPr kumimoji="1" lang="en-US" altLang="ja-JP" dirty="0"/>
          </a:p>
        </p:txBody>
      </p:sp>
    </p:spTree>
    <p:extLst>
      <p:ext uri="{BB962C8B-B14F-4D97-AF65-F5344CB8AC3E}">
        <p14:creationId xmlns:p14="http://schemas.microsoft.com/office/powerpoint/2010/main" val="316381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5847A83-C1C6-C017-BE83-DFEBC4DA7F42}"/>
              </a:ext>
            </a:extLst>
          </p:cNvPr>
          <p:cNvSpPr>
            <a:spLocks noGrp="1"/>
          </p:cNvSpPr>
          <p:nvPr>
            <p:ph type="title"/>
          </p:nvPr>
        </p:nvSpPr>
        <p:spPr>
          <a:xfrm>
            <a:off x="116198" y="249140"/>
            <a:ext cx="7551255" cy="690008"/>
          </a:xfrm>
        </p:spPr>
        <p:txBody>
          <a:bodyPr>
            <a:normAutofit fontScale="90000"/>
          </a:bodyPr>
          <a:lstStyle/>
          <a:p>
            <a:r>
              <a:rPr lang="ja-JP" altLang="en-US" sz="1800" dirty="0">
                <a:solidFill>
                  <a:srgbClr val="006E96"/>
                </a:solidFill>
              </a:rPr>
              <a:t>［市中肺炎における起因菌］</a:t>
            </a:r>
            <a:br>
              <a:rPr lang="en-US" altLang="ja-JP" dirty="0"/>
            </a:br>
            <a:r>
              <a:rPr lang="en-US" altLang="ja-JP" dirty="0"/>
              <a:t> </a:t>
            </a:r>
            <a:r>
              <a:rPr lang="ja-JP" altLang="en-US" sz="2700" dirty="0"/>
              <a:t>市中肺炎の原因微生物</a:t>
            </a:r>
          </a:p>
        </p:txBody>
      </p:sp>
      <p:sp>
        <p:nvSpPr>
          <p:cNvPr id="11" name="テキスト ボックス 10">
            <a:extLst>
              <a:ext uri="{FF2B5EF4-FFF2-40B4-BE49-F238E27FC236}">
                <a16:creationId xmlns:a16="http://schemas.microsoft.com/office/drawing/2014/main" id="{724FB403-A897-EB8F-A1C5-5AD1A7341B83}"/>
              </a:ext>
            </a:extLst>
          </p:cNvPr>
          <p:cNvSpPr txBox="1"/>
          <p:nvPr/>
        </p:nvSpPr>
        <p:spPr>
          <a:xfrm>
            <a:off x="187748" y="1140998"/>
            <a:ext cx="863561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国内の入院・外来を問わない</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CAP</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症例の検出微生物</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n=3155)</a:t>
            </a:r>
            <a:endParaRPr kumimoji="0" lang="ja-JP" altLang="en-US"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313D6A2A-1B7A-10D7-CA04-1F0572739E78}"/>
              </a:ext>
            </a:extLst>
          </p:cNvPr>
          <p:cNvSpPr txBox="1"/>
          <p:nvPr/>
        </p:nvSpPr>
        <p:spPr>
          <a:xfrm>
            <a:off x="455370" y="5834471"/>
            <a:ext cx="8367996" cy="215444"/>
          </a:xfrm>
          <a:prstGeom prst="rect">
            <a:avLst/>
          </a:prstGeom>
          <a:noFill/>
        </p:spPr>
        <p:txBody>
          <a:bodyPr wrap="square" rtlCol="0">
            <a:spAutoFit/>
          </a:bodyPr>
          <a:lstStyle/>
          <a:p>
            <a:r>
              <a:rPr kumimoji="1" lang="ja-JP" altLang="en-US" sz="800">
                <a:solidFill>
                  <a:srgbClr val="002060"/>
                </a:solidFill>
                <a:latin typeface="Meiryo UI" panose="020B0604030504040204" pitchFamily="34" charset="-128"/>
                <a:ea typeface="Meiryo UI" panose="020B0604030504040204" pitchFamily="34" charset="-128"/>
              </a:rPr>
              <a:t>方 法</a:t>
            </a:r>
            <a:r>
              <a:rPr kumimoji="1" lang="ja-JP" altLang="en-US" sz="800">
                <a:latin typeface="Meiryo UI" panose="020B0604030504040204" pitchFamily="34" charset="-128"/>
                <a:ea typeface="Meiryo UI" panose="020B0604030504040204" pitchFamily="34" charset="-128"/>
              </a:rPr>
              <a:t>：国内の入院・外来を問わない</a:t>
            </a:r>
            <a:r>
              <a:rPr kumimoji="1" lang="en" altLang="ja-JP" sz="800" dirty="0">
                <a:latin typeface="Meiryo UI" panose="020B0604030504040204" pitchFamily="34" charset="-128"/>
                <a:ea typeface="Meiryo UI" panose="020B0604030504040204" pitchFamily="34" charset="-128"/>
              </a:rPr>
              <a:t>CAP</a:t>
            </a:r>
            <a:r>
              <a:rPr kumimoji="1" lang="ja-JP" altLang="en-US" sz="800">
                <a:latin typeface="Meiryo UI" panose="020B0604030504040204" pitchFamily="34" charset="-128"/>
                <a:ea typeface="Meiryo UI" panose="020B0604030504040204" pitchFamily="34" charset="-128"/>
              </a:rPr>
              <a:t>症例の検出微生物における</a:t>
            </a:r>
            <a:r>
              <a:rPr kumimoji="1" lang="en-US" altLang="ja-JP" sz="800" dirty="0">
                <a:latin typeface="Meiryo UI" panose="020B0604030504040204" pitchFamily="34" charset="-128"/>
                <a:ea typeface="Meiryo UI" panose="020B0604030504040204" pitchFamily="34" charset="-128"/>
              </a:rPr>
              <a:t>10</a:t>
            </a:r>
            <a:r>
              <a:rPr kumimoji="1" lang="ja-JP" altLang="en-US" sz="800">
                <a:latin typeface="Meiryo UI" panose="020B0604030504040204" pitchFamily="34" charset="-128"/>
                <a:ea typeface="Meiryo UI" panose="020B0604030504040204" pitchFamily="34" charset="-128"/>
              </a:rPr>
              <a:t>研究のメタ解析で検出された上位</a:t>
            </a:r>
            <a:r>
              <a:rPr kumimoji="1" lang="en-US" altLang="ja-JP" sz="800" dirty="0">
                <a:latin typeface="Meiryo UI" panose="020B0604030504040204" pitchFamily="34" charset="-128"/>
                <a:ea typeface="Meiryo UI" panose="020B0604030504040204" pitchFamily="34" charset="-128"/>
              </a:rPr>
              <a:t>10</a:t>
            </a:r>
            <a:r>
              <a:rPr kumimoji="1" lang="ja-JP" altLang="en-US" sz="800">
                <a:latin typeface="Meiryo UI" panose="020B0604030504040204" pitchFamily="34" charset="-128"/>
                <a:ea typeface="Meiryo UI" panose="020B0604030504040204" pitchFamily="34" charset="-128"/>
              </a:rPr>
              <a:t>病原微生物（メタ解析により</a:t>
            </a:r>
            <a:r>
              <a:rPr kumimoji="1" lang="en-US" altLang="ja-JP" sz="800" dirty="0">
                <a:latin typeface="Meiryo UI" panose="020B0604030504040204" pitchFamily="34" charset="-128"/>
                <a:ea typeface="Meiryo UI" panose="020B0604030504040204" pitchFamily="34" charset="-128"/>
              </a:rPr>
              <a:t>95%</a:t>
            </a:r>
            <a:r>
              <a:rPr kumimoji="1" lang="en" altLang="ja-JP" sz="800" dirty="0">
                <a:latin typeface="Meiryo UI" panose="020B0604030504040204" pitchFamily="34" charset="-128"/>
                <a:ea typeface="Meiryo UI" panose="020B0604030504040204" pitchFamily="34" charset="-128"/>
              </a:rPr>
              <a:t>CI</a:t>
            </a:r>
            <a:r>
              <a:rPr kumimoji="1" lang="ja-JP" altLang="en-US" sz="800">
                <a:latin typeface="Meiryo UI" panose="020B0604030504040204" pitchFamily="34" charset="-128"/>
                <a:ea typeface="Meiryo UI" panose="020B0604030504040204" pitchFamily="34" charset="-128"/>
              </a:rPr>
              <a:t>を追加）</a:t>
            </a:r>
          </a:p>
        </p:txBody>
      </p:sp>
      <p:sp>
        <p:nvSpPr>
          <p:cNvPr id="15" name="テキスト ボックス 14">
            <a:extLst>
              <a:ext uri="{FF2B5EF4-FFF2-40B4-BE49-F238E27FC236}">
                <a16:creationId xmlns:a16="http://schemas.microsoft.com/office/drawing/2014/main" id="{AEFDBF53-4738-F234-45B5-4542244BCDDE}"/>
              </a:ext>
            </a:extLst>
          </p:cNvPr>
          <p:cNvSpPr txBox="1"/>
          <p:nvPr/>
        </p:nvSpPr>
        <p:spPr>
          <a:xfrm>
            <a:off x="3591401" y="6266200"/>
            <a:ext cx="5524269" cy="461665"/>
          </a:xfrm>
          <a:prstGeom prst="rect">
            <a:avLst/>
          </a:prstGeom>
          <a:noFill/>
        </p:spPr>
        <p:txBody>
          <a:bodyPr wrap="none" rtlCol="0">
            <a:spAutoFit/>
          </a:bodyPr>
          <a:lstStyle/>
          <a:p>
            <a:pPr algn="r"/>
            <a:r>
              <a:rPr kumimoji="1" lang="ja-JP" altLang="en-US" sz="800"/>
              <a:t>日本呼吸器学会成人肺炎診療ガイドライン</a:t>
            </a:r>
            <a:r>
              <a:rPr kumimoji="1" lang="en-US" altLang="ja-JP" sz="800" dirty="0"/>
              <a:t>2024</a:t>
            </a:r>
            <a:r>
              <a:rPr kumimoji="1" lang="ja-JP" altLang="en-US" sz="800"/>
              <a:t>作成委員会：成人肺炎診療ガイドライン</a:t>
            </a:r>
            <a:r>
              <a:rPr kumimoji="1" lang="en-US" altLang="ja-JP" sz="800" dirty="0"/>
              <a:t>2024 </a:t>
            </a:r>
            <a:r>
              <a:rPr kumimoji="1" lang="ja-JP" altLang="en-US" sz="800"/>
              <a:t>メディカルレビュー社：</a:t>
            </a:r>
            <a:r>
              <a:rPr kumimoji="1" lang="en-US" altLang="ja-JP" sz="800" dirty="0"/>
              <a:t>29, 2024</a:t>
            </a:r>
          </a:p>
          <a:p>
            <a:pPr algn="r"/>
            <a:r>
              <a:rPr kumimoji="1" lang="ja-JP" altLang="en-US" sz="800"/>
              <a:t>本ガイドラインは、</a:t>
            </a:r>
            <a:r>
              <a:rPr kumimoji="1" lang="en-US" altLang="ja-JP" sz="800" dirty="0"/>
              <a:t>『</a:t>
            </a:r>
            <a:r>
              <a:rPr kumimoji="1" lang="en" altLang="ja-JP" sz="800" dirty="0"/>
              <a:t>Minds</a:t>
            </a:r>
            <a:r>
              <a:rPr kumimoji="1" lang="ja-JP" altLang="en-US" sz="800"/>
              <a:t>診療ガイドライン作成マニュアル</a:t>
            </a:r>
            <a:r>
              <a:rPr kumimoji="1" lang="en-US" altLang="ja-JP" sz="800" dirty="0"/>
              <a:t>』</a:t>
            </a:r>
            <a:r>
              <a:rPr kumimoji="1" lang="ja-JP" altLang="en-US" sz="800"/>
              <a:t>に準拠して作成された。</a:t>
            </a:r>
          </a:p>
          <a:p>
            <a:pPr algn="r"/>
            <a:r>
              <a:rPr kumimoji="1" lang="ja-JP" altLang="en-US" sz="800"/>
              <a:t>上記のデータ作成においても、システマティックレビュー、メタ解析は同マニュアルに従って行われている</a:t>
            </a:r>
          </a:p>
        </p:txBody>
      </p:sp>
      <p:sp>
        <p:nvSpPr>
          <p:cNvPr id="4" name="正方形/長方形 3">
            <a:extLst>
              <a:ext uri="{FF2B5EF4-FFF2-40B4-BE49-F238E27FC236}">
                <a16:creationId xmlns:a16="http://schemas.microsoft.com/office/drawing/2014/main" id="{22D5F918-48D6-40FF-4992-7BDEF0A10B46}"/>
              </a:ext>
            </a:extLst>
          </p:cNvPr>
          <p:cNvSpPr/>
          <p:nvPr/>
        </p:nvSpPr>
        <p:spPr>
          <a:xfrm>
            <a:off x="1713053" y="1701478"/>
            <a:ext cx="1273215" cy="370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グラフ, 棒グラフ&#10;&#10;自動的に生成された説明">
            <a:extLst>
              <a:ext uri="{FF2B5EF4-FFF2-40B4-BE49-F238E27FC236}">
                <a16:creationId xmlns:a16="http://schemas.microsoft.com/office/drawing/2014/main" id="{FCC5B85E-8329-AF41-DF74-48B91AB01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8" y="1619846"/>
            <a:ext cx="9053890" cy="3536675"/>
          </a:xfrm>
          <a:prstGeom prst="rect">
            <a:avLst/>
          </a:prstGeom>
        </p:spPr>
      </p:pic>
    </p:spTree>
    <p:extLst>
      <p:ext uri="{BB962C8B-B14F-4D97-AF65-F5344CB8AC3E}">
        <p14:creationId xmlns:p14="http://schemas.microsoft.com/office/powerpoint/2010/main" val="73619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70B4BD2-F5C4-9D34-EFAC-AD0C3E3FAFDF}"/>
              </a:ext>
            </a:extLst>
          </p:cNvPr>
          <p:cNvSpPr/>
          <p:nvPr/>
        </p:nvSpPr>
        <p:spPr>
          <a:xfrm>
            <a:off x="1795463" y="1235075"/>
            <a:ext cx="3433762" cy="2047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タイトル 1">
            <a:extLst>
              <a:ext uri="{FF2B5EF4-FFF2-40B4-BE49-F238E27FC236}">
                <a16:creationId xmlns:a16="http://schemas.microsoft.com/office/drawing/2014/main" id="{3098F35A-E4FA-15C3-994D-FB097DAA0083}"/>
              </a:ext>
            </a:extLst>
          </p:cNvPr>
          <p:cNvSpPr>
            <a:spLocks noGrp="1"/>
          </p:cNvSpPr>
          <p:nvPr>
            <p:ph type="title"/>
          </p:nvPr>
        </p:nvSpPr>
        <p:spPr>
          <a:xfrm>
            <a:off x="116499" y="146755"/>
            <a:ext cx="7784284" cy="764238"/>
          </a:xfrm>
        </p:spPr>
        <p:txBody>
          <a:bodyPr>
            <a:normAutofit/>
          </a:bodyPr>
          <a:lstStyle/>
          <a:p>
            <a:pPr>
              <a:lnSpc>
                <a:spcPts val="2200"/>
              </a:lnSpc>
            </a:pPr>
            <a:r>
              <a:rPr lang="ja-JP" altLang="en-US" sz="1800" dirty="0">
                <a:solidFill>
                  <a:srgbClr val="006E96"/>
                </a:solidFill>
              </a:rPr>
              <a:t>［感染症法に基づく感染症発生動向調査］</a:t>
            </a:r>
            <a:br>
              <a:rPr lang="en-US" altLang="ja-JP" sz="2800" dirty="0">
                <a:solidFill>
                  <a:srgbClr val="006E96"/>
                </a:solidFill>
              </a:rPr>
            </a:br>
            <a:r>
              <a:rPr lang="ja-JP" altLang="en-US" sz="2200" dirty="0"/>
              <a:t>侵襲性肺炎球菌感染症（</a:t>
            </a:r>
            <a:r>
              <a:rPr lang="en-US" altLang="ja-JP" sz="2200" dirty="0"/>
              <a:t>IPD</a:t>
            </a:r>
            <a:r>
              <a:rPr lang="ja-JP" altLang="en-US" sz="2200" dirty="0"/>
              <a:t>）患者の年齢分布</a:t>
            </a:r>
            <a:endParaRPr lang="en-US" altLang="ja-JP" sz="2400" dirty="0"/>
          </a:p>
        </p:txBody>
      </p:sp>
      <p:sp>
        <p:nvSpPr>
          <p:cNvPr id="7" name="テキスト プレースホルダー 6">
            <a:extLst>
              <a:ext uri="{FF2B5EF4-FFF2-40B4-BE49-F238E27FC236}">
                <a16:creationId xmlns:a16="http://schemas.microsoft.com/office/drawing/2014/main" id="{32894192-8202-0F99-5BD8-C4CF9214790A}"/>
              </a:ext>
            </a:extLst>
          </p:cNvPr>
          <p:cNvSpPr>
            <a:spLocks noGrp="1"/>
          </p:cNvSpPr>
          <p:nvPr>
            <p:ph type="body" sz="quarter" idx="4294967295"/>
          </p:nvPr>
        </p:nvSpPr>
        <p:spPr>
          <a:xfrm>
            <a:off x="2324100" y="6520495"/>
            <a:ext cx="6756400" cy="216982"/>
          </a:xfrm>
        </p:spPr>
        <p:txBody>
          <a:bodyPr>
            <a:normAutofit fontScale="32500" lnSpcReduction="20000"/>
          </a:bodyPr>
          <a:lstStyle/>
          <a:p>
            <a:r>
              <a:rPr lang="ja-JP" altLang="en-US" dirty="0"/>
              <a:t>国立感染症研究所：病原微生物検出情報（</a:t>
            </a:r>
            <a:r>
              <a:rPr lang="en-US" altLang="ja-JP" dirty="0"/>
              <a:t>IASR</a:t>
            </a:r>
            <a:r>
              <a:rPr lang="ja-JP" altLang="en-US" dirty="0"/>
              <a:t>） </a:t>
            </a:r>
            <a:r>
              <a:rPr lang="en-US" altLang="ja-JP" dirty="0"/>
              <a:t>Vol.44, No.1 (No.515), 2023</a:t>
            </a:r>
          </a:p>
          <a:p>
            <a:endParaRPr lang="ja-JP" altLang="en-US" dirty="0"/>
          </a:p>
        </p:txBody>
      </p:sp>
      <p:sp>
        <p:nvSpPr>
          <p:cNvPr id="10" name="正方形/長方形 9">
            <a:extLst>
              <a:ext uri="{FF2B5EF4-FFF2-40B4-BE49-F238E27FC236}">
                <a16:creationId xmlns:a16="http://schemas.microsoft.com/office/drawing/2014/main" id="{F3B768A1-B28D-7CA2-3550-53816F35EE55}"/>
              </a:ext>
            </a:extLst>
          </p:cNvPr>
          <p:cNvSpPr/>
          <p:nvPr/>
        </p:nvSpPr>
        <p:spPr>
          <a:xfrm>
            <a:off x="603849" y="6116073"/>
            <a:ext cx="8133934" cy="294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444500" marR="0" lvl="0" indent="-444500" algn="l" defTabSz="457200" rtl="0" eaLnBrk="1" fontAlgn="auto" latinLnBrk="0" hangingPunct="1">
              <a:lnSpc>
                <a:spcPct val="9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272C54"/>
                </a:solidFill>
                <a:effectLst/>
                <a:uLnTx/>
                <a:uFillTx/>
                <a:latin typeface="Meiryo UI" panose="020B0604030504040204" pitchFamily="50" charset="-128"/>
                <a:ea typeface="Meiryo UI" panose="020B0604030504040204" pitchFamily="50" charset="-128"/>
                <a:cs typeface="+mn-cs"/>
              </a:rPr>
              <a:t>目　的</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感染症の発生情報の正確な把握と分析、その結果の国民や医療機関への迅速な提供・公開により、感染症に対する有効かつ的確な予防・診断・治療に係る対策を図り、多様な感染症の発生及びまん延を防止す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9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272C54"/>
                </a:solidFill>
                <a:effectLst/>
                <a:uLnTx/>
                <a:uFillTx/>
                <a:latin typeface="Meiryo UI" panose="020B0604030504040204" pitchFamily="50" charset="-128"/>
                <a:ea typeface="Meiryo UI" panose="020B0604030504040204" pitchFamily="50" charset="-128"/>
                <a:cs typeface="+mn-cs"/>
              </a:rPr>
              <a:t>方　法</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：感染症法に基づく感染症発生動向調査（</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NESID</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年に診断された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9,723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例について集計した（</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日現在）。</a:t>
            </a:r>
          </a:p>
        </p:txBody>
      </p:sp>
      <p:sp>
        <p:nvSpPr>
          <p:cNvPr id="4" name="テキスト ボックス 3">
            <a:extLst>
              <a:ext uri="{FF2B5EF4-FFF2-40B4-BE49-F238E27FC236}">
                <a16:creationId xmlns:a16="http://schemas.microsoft.com/office/drawing/2014/main" id="{295349BB-304A-6AB2-C161-D5FFB7CA0811}"/>
              </a:ext>
            </a:extLst>
          </p:cNvPr>
          <p:cNvSpPr txBox="1"/>
          <p:nvPr/>
        </p:nvSpPr>
        <p:spPr>
          <a:xfrm>
            <a:off x="461314" y="5774940"/>
            <a:ext cx="8568000" cy="230832"/>
          </a:xfrm>
          <a:prstGeom prst="rect">
            <a:avLst/>
          </a:prstGeom>
          <a:noFill/>
        </p:spPr>
        <p:txBody>
          <a:bodyPr wrap="square" anchor="t">
            <a:spAutoFit/>
          </a:bodyPr>
          <a:lstStyle/>
          <a:p>
            <a:pPr marL="120650" marR="0" lvl="0" indent="-12065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中耳炎、副鼻腔炎、感染性心内膜炎、胸膜炎、関節炎、椎体炎、感染性大動脈瘤等　　</a:t>
            </a:r>
            <a:r>
              <a:rPr kumimoji="0" lang="ja-JP" altLang="en-US" sz="9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感染巣が不明の菌血症　　</a:t>
            </a:r>
            <a:r>
              <a:rPr kumimoji="0" lang="en-US" altLang="ja-JP" sz="9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病型不明の</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例を除く</a:t>
            </a:r>
          </a:p>
        </p:txBody>
      </p:sp>
      <p:grpSp>
        <p:nvGrpSpPr>
          <p:cNvPr id="5" name="グループ化 4">
            <a:extLst>
              <a:ext uri="{FF2B5EF4-FFF2-40B4-BE49-F238E27FC236}">
                <a16:creationId xmlns:a16="http://schemas.microsoft.com/office/drawing/2014/main" id="{AD88BE7F-F371-47EB-0CF6-EEB7F76CEF11}"/>
              </a:ext>
            </a:extLst>
          </p:cNvPr>
          <p:cNvGrpSpPr/>
          <p:nvPr/>
        </p:nvGrpSpPr>
        <p:grpSpPr>
          <a:xfrm>
            <a:off x="360051" y="1562260"/>
            <a:ext cx="8377732" cy="4245983"/>
            <a:chOff x="360051" y="1476000"/>
            <a:chExt cx="8377732" cy="4245983"/>
          </a:xfrm>
        </p:grpSpPr>
        <p:grpSp>
          <p:nvGrpSpPr>
            <p:cNvPr id="6" name="グループ化 5">
              <a:extLst>
                <a:ext uri="{FF2B5EF4-FFF2-40B4-BE49-F238E27FC236}">
                  <a16:creationId xmlns:a16="http://schemas.microsoft.com/office/drawing/2014/main" id="{56E2B9FE-1EA1-4962-575A-5CA613864A74}"/>
                </a:ext>
              </a:extLst>
            </p:cNvPr>
            <p:cNvGrpSpPr/>
            <p:nvPr/>
          </p:nvGrpSpPr>
          <p:grpSpPr>
            <a:xfrm>
              <a:off x="1177783" y="5071430"/>
              <a:ext cx="7560000" cy="246221"/>
              <a:chOff x="1177783" y="5071430"/>
              <a:chExt cx="7560000" cy="246221"/>
            </a:xfrm>
          </p:grpSpPr>
          <p:sp>
            <p:nvSpPr>
              <p:cNvPr id="200" name="テキスト ボックス 199">
                <a:extLst>
                  <a:ext uri="{FF2B5EF4-FFF2-40B4-BE49-F238E27FC236}">
                    <a16:creationId xmlns:a16="http://schemas.microsoft.com/office/drawing/2014/main" id="{96965C68-C85B-1B20-4ADE-4E93B7AEB4FF}"/>
                  </a:ext>
                </a:extLst>
              </p:cNvPr>
              <p:cNvSpPr txBox="1"/>
              <p:nvPr/>
            </p:nvSpPr>
            <p:spPr>
              <a:xfrm>
                <a:off x="1555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5-9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1" name="テキスト ボックス 200">
                <a:extLst>
                  <a:ext uri="{FF2B5EF4-FFF2-40B4-BE49-F238E27FC236}">
                    <a16:creationId xmlns:a16="http://schemas.microsoft.com/office/drawing/2014/main" id="{D019AAB2-2431-BB8F-5523-D3550C3B337D}"/>
                  </a:ext>
                </a:extLst>
              </p:cNvPr>
              <p:cNvSpPr txBox="1"/>
              <p:nvPr/>
            </p:nvSpPr>
            <p:spPr>
              <a:xfrm>
                <a:off x="1177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0-4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202" name="テキスト ボックス 201">
                <a:extLst>
                  <a:ext uri="{FF2B5EF4-FFF2-40B4-BE49-F238E27FC236}">
                    <a16:creationId xmlns:a16="http://schemas.microsoft.com/office/drawing/2014/main" id="{D86025EC-90F0-A242-655A-7A55F75508CF}"/>
                  </a:ext>
                </a:extLst>
              </p:cNvPr>
              <p:cNvSpPr txBox="1"/>
              <p:nvPr/>
            </p:nvSpPr>
            <p:spPr>
              <a:xfrm>
                <a:off x="1933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10-14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3" name="テキスト ボックス 202">
                <a:extLst>
                  <a:ext uri="{FF2B5EF4-FFF2-40B4-BE49-F238E27FC236}">
                    <a16:creationId xmlns:a16="http://schemas.microsoft.com/office/drawing/2014/main" id="{FBA1121F-CC3E-B307-2960-71704514538C}"/>
                  </a:ext>
                </a:extLst>
              </p:cNvPr>
              <p:cNvSpPr txBox="1"/>
              <p:nvPr/>
            </p:nvSpPr>
            <p:spPr>
              <a:xfrm>
                <a:off x="2311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15-19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4" name="テキスト ボックス 203">
                <a:extLst>
                  <a:ext uri="{FF2B5EF4-FFF2-40B4-BE49-F238E27FC236}">
                    <a16:creationId xmlns:a16="http://schemas.microsoft.com/office/drawing/2014/main" id="{7D2427BE-BF69-2205-3B13-4ABB52521EBB}"/>
                  </a:ext>
                </a:extLst>
              </p:cNvPr>
              <p:cNvSpPr txBox="1"/>
              <p:nvPr/>
            </p:nvSpPr>
            <p:spPr>
              <a:xfrm>
                <a:off x="2689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20-24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5" name="テキスト ボックス 204">
                <a:extLst>
                  <a:ext uri="{FF2B5EF4-FFF2-40B4-BE49-F238E27FC236}">
                    <a16:creationId xmlns:a16="http://schemas.microsoft.com/office/drawing/2014/main" id="{AE2541C6-77EF-41EE-B0D8-672FDBB56E25}"/>
                  </a:ext>
                </a:extLst>
              </p:cNvPr>
              <p:cNvSpPr txBox="1"/>
              <p:nvPr/>
            </p:nvSpPr>
            <p:spPr>
              <a:xfrm>
                <a:off x="3067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25-29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6" name="テキスト ボックス 205">
                <a:extLst>
                  <a:ext uri="{FF2B5EF4-FFF2-40B4-BE49-F238E27FC236}">
                    <a16:creationId xmlns:a16="http://schemas.microsoft.com/office/drawing/2014/main" id="{00EBD457-4325-25CC-1717-A775DD025284}"/>
                  </a:ext>
                </a:extLst>
              </p:cNvPr>
              <p:cNvSpPr txBox="1"/>
              <p:nvPr/>
            </p:nvSpPr>
            <p:spPr>
              <a:xfrm>
                <a:off x="3445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30-34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7" name="テキスト ボックス 206">
                <a:extLst>
                  <a:ext uri="{FF2B5EF4-FFF2-40B4-BE49-F238E27FC236}">
                    <a16:creationId xmlns:a16="http://schemas.microsoft.com/office/drawing/2014/main" id="{D2B64E18-1238-FD52-7BEA-0A0FAC34C1A7}"/>
                  </a:ext>
                </a:extLst>
              </p:cNvPr>
              <p:cNvSpPr txBox="1"/>
              <p:nvPr/>
            </p:nvSpPr>
            <p:spPr>
              <a:xfrm>
                <a:off x="3823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35-39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8" name="テキスト ボックス 207">
                <a:extLst>
                  <a:ext uri="{FF2B5EF4-FFF2-40B4-BE49-F238E27FC236}">
                    <a16:creationId xmlns:a16="http://schemas.microsoft.com/office/drawing/2014/main" id="{E56E4787-7C41-34BD-9D66-8D6BB50A46A8}"/>
                  </a:ext>
                </a:extLst>
              </p:cNvPr>
              <p:cNvSpPr txBox="1"/>
              <p:nvPr/>
            </p:nvSpPr>
            <p:spPr>
              <a:xfrm>
                <a:off x="4201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40-44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09" name="テキスト ボックス 208">
                <a:extLst>
                  <a:ext uri="{FF2B5EF4-FFF2-40B4-BE49-F238E27FC236}">
                    <a16:creationId xmlns:a16="http://schemas.microsoft.com/office/drawing/2014/main" id="{A83D39A0-9862-D56C-E62F-0D74553CEA53}"/>
                  </a:ext>
                </a:extLst>
              </p:cNvPr>
              <p:cNvSpPr txBox="1"/>
              <p:nvPr/>
            </p:nvSpPr>
            <p:spPr>
              <a:xfrm>
                <a:off x="4579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45-49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0" name="テキスト ボックス 209">
                <a:extLst>
                  <a:ext uri="{FF2B5EF4-FFF2-40B4-BE49-F238E27FC236}">
                    <a16:creationId xmlns:a16="http://schemas.microsoft.com/office/drawing/2014/main" id="{0FEFB00A-B5A4-4D73-3750-E8F315080CEC}"/>
                  </a:ext>
                </a:extLst>
              </p:cNvPr>
              <p:cNvSpPr txBox="1"/>
              <p:nvPr/>
            </p:nvSpPr>
            <p:spPr>
              <a:xfrm>
                <a:off x="4957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50-54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1" name="テキスト ボックス 210">
                <a:extLst>
                  <a:ext uri="{FF2B5EF4-FFF2-40B4-BE49-F238E27FC236}">
                    <a16:creationId xmlns:a16="http://schemas.microsoft.com/office/drawing/2014/main" id="{9138F967-2514-C661-4A12-B88AE77AC0E8}"/>
                  </a:ext>
                </a:extLst>
              </p:cNvPr>
              <p:cNvSpPr txBox="1"/>
              <p:nvPr/>
            </p:nvSpPr>
            <p:spPr>
              <a:xfrm>
                <a:off x="5335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55-59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2" name="テキスト ボックス 211">
                <a:extLst>
                  <a:ext uri="{FF2B5EF4-FFF2-40B4-BE49-F238E27FC236}">
                    <a16:creationId xmlns:a16="http://schemas.microsoft.com/office/drawing/2014/main" id="{D3E7DEE4-0B11-0A90-3FBA-C048A1A1325C}"/>
                  </a:ext>
                </a:extLst>
              </p:cNvPr>
              <p:cNvSpPr txBox="1"/>
              <p:nvPr/>
            </p:nvSpPr>
            <p:spPr>
              <a:xfrm>
                <a:off x="5713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60-64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3" name="テキスト ボックス 212">
                <a:extLst>
                  <a:ext uri="{FF2B5EF4-FFF2-40B4-BE49-F238E27FC236}">
                    <a16:creationId xmlns:a16="http://schemas.microsoft.com/office/drawing/2014/main" id="{683CB00B-79CD-E38B-A561-0EFDB8EBB829}"/>
                  </a:ext>
                </a:extLst>
              </p:cNvPr>
              <p:cNvSpPr txBox="1"/>
              <p:nvPr/>
            </p:nvSpPr>
            <p:spPr>
              <a:xfrm>
                <a:off x="6091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65-69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4" name="テキスト ボックス 213">
                <a:extLst>
                  <a:ext uri="{FF2B5EF4-FFF2-40B4-BE49-F238E27FC236}">
                    <a16:creationId xmlns:a16="http://schemas.microsoft.com/office/drawing/2014/main" id="{AADCB8A7-8DD1-309F-9BC4-746E3F61BB06}"/>
                  </a:ext>
                </a:extLst>
              </p:cNvPr>
              <p:cNvSpPr txBox="1"/>
              <p:nvPr/>
            </p:nvSpPr>
            <p:spPr>
              <a:xfrm>
                <a:off x="6469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70-74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5" name="テキスト ボックス 214">
                <a:extLst>
                  <a:ext uri="{FF2B5EF4-FFF2-40B4-BE49-F238E27FC236}">
                    <a16:creationId xmlns:a16="http://schemas.microsoft.com/office/drawing/2014/main" id="{02F97AE1-EA9F-DCCB-E987-B9528F17872E}"/>
                  </a:ext>
                </a:extLst>
              </p:cNvPr>
              <p:cNvSpPr txBox="1"/>
              <p:nvPr/>
            </p:nvSpPr>
            <p:spPr>
              <a:xfrm>
                <a:off x="6847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75-79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6" name="テキスト ボックス 215">
                <a:extLst>
                  <a:ext uri="{FF2B5EF4-FFF2-40B4-BE49-F238E27FC236}">
                    <a16:creationId xmlns:a16="http://schemas.microsoft.com/office/drawing/2014/main" id="{2E95CDB1-3AC9-A405-9947-33373AD175A0}"/>
                  </a:ext>
                </a:extLst>
              </p:cNvPr>
              <p:cNvSpPr txBox="1"/>
              <p:nvPr/>
            </p:nvSpPr>
            <p:spPr>
              <a:xfrm>
                <a:off x="7225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80-84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7" name="テキスト ボックス 216">
                <a:extLst>
                  <a:ext uri="{FF2B5EF4-FFF2-40B4-BE49-F238E27FC236}">
                    <a16:creationId xmlns:a16="http://schemas.microsoft.com/office/drawing/2014/main" id="{4CCE5157-E1B6-C361-A5C3-A8CB7E7059FD}"/>
                  </a:ext>
                </a:extLst>
              </p:cNvPr>
              <p:cNvSpPr txBox="1"/>
              <p:nvPr/>
            </p:nvSpPr>
            <p:spPr>
              <a:xfrm>
                <a:off x="7603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85-89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8" name="テキスト ボックス 217">
                <a:extLst>
                  <a:ext uri="{FF2B5EF4-FFF2-40B4-BE49-F238E27FC236}">
                    <a16:creationId xmlns:a16="http://schemas.microsoft.com/office/drawing/2014/main" id="{78AB212A-B27F-A588-D61C-8BE8C0733E72}"/>
                  </a:ext>
                </a:extLst>
              </p:cNvPr>
              <p:cNvSpPr txBox="1"/>
              <p:nvPr/>
            </p:nvSpPr>
            <p:spPr>
              <a:xfrm>
                <a:off x="7981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90-94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219" name="テキスト ボックス 218">
                <a:extLst>
                  <a:ext uri="{FF2B5EF4-FFF2-40B4-BE49-F238E27FC236}">
                    <a16:creationId xmlns:a16="http://schemas.microsoft.com/office/drawing/2014/main" id="{07A809F0-1FB8-2C17-C5CB-8232EFF62697}"/>
                  </a:ext>
                </a:extLst>
              </p:cNvPr>
              <p:cNvSpPr txBox="1"/>
              <p:nvPr/>
            </p:nvSpPr>
            <p:spPr>
              <a:xfrm>
                <a:off x="8359783" y="5071430"/>
                <a:ext cx="378000" cy="246221"/>
              </a:xfrm>
              <a:prstGeom prst="rect">
                <a:avLst/>
              </a:prstGeom>
              <a:noFill/>
              <a:ln>
                <a:noFill/>
              </a:ln>
            </p:spPr>
            <p:txBody>
              <a:bodyPr wrap="none" lIns="0" tIns="54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95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歳以上</a:t>
                </a:r>
              </a:p>
            </p:txBody>
          </p:sp>
        </p:grpSp>
        <p:sp>
          <p:nvSpPr>
            <p:cNvPr id="11" name="テキスト ボックス 10">
              <a:extLst>
                <a:ext uri="{FF2B5EF4-FFF2-40B4-BE49-F238E27FC236}">
                  <a16:creationId xmlns:a16="http://schemas.microsoft.com/office/drawing/2014/main" id="{C123F01A-F73C-6928-9346-92419370AFA3}"/>
                </a:ext>
              </a:extLst>
            </p:cNvPr>
            <p:cNvSpPr txBox="1"/>
            <p:nvPr/>
          </p:nvSpPr>
          <p:spPr>
            <a:xfrm>
              <a:off x="4547414" y="5439410"/>
              <a:ext cx="820739" cy="282573"/>
            </a:xfrm>
            <a:prstGeom prst="rect">
              <a:avLst/>
            </a:prstGeom>
            <a:noFill/>
            <a:ln>
              <a:noFill/>
            </a:ln>
          </p:spPr>
          <p:txBody>
            <a:bodyPr wrap="none" lIns="0" tIns="36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年齢群</a:t>
              </a:r>
            </a:p>
          </p:txBody>
        </p:sp>
        <p:grpSp>
          <p:nvGrpSpPr>
            <p:cNvPr id="13" name="グループ化 12">
              <a:extLst>
                <a:ext uri="{FF2B5EF4-FFF2-40B4-BE49-F238E27FC236}">
                  <a16:creationId xmlns:a16="http://schemas.microsoft.com/office/drawing/2014/main" id="{FA4C184C-5176-5E94-8236-702AC5EFA408}"/>
                </a:ext>
              </a:extLst>
            </p:cNvPr>
            <p:cNvGrpSpPr/>
            <p:nvPr/>
          </p:nvGrpSpPr>
          <p:grpSpPr>
            <a:xfrm>
              <a:off x="648198" y="1675662"/>
              <a:ext cx="529585" cy="3481821"/>
              <a:chOff x="648198" y="1675662"/>
              <a:chExt cx="529585" cy="3481821"/>
            </a:xfrm>
          </p:grpSpPr>
          <p:sp>
            <p:nvSpPr>
              <p:cNvPr id="191" name="テキスト ボックス 190">
                <a:extLst>
                  <a:ext uri="{FF2B5EF4-FFF2-40B4-BE49-F238E27FC236}">
                    <a16:creationId xmlns:a16="http://schemas.microsoft.com/office/drawing/2014/main" id="{EF789827-8B58-06F1-418B-1EF8A5B917F2}"/>
                  </a:ext>
                </a:extLst>
              </p:cNvPr>
              <p:cNvSpPr txBox="1"/>
              <p:nvPr/>
            </p:nvSpPr>
            <p:spPr>
              <a:xfrm>
                <a:off x="962387" y="4988206"/>
                <a:ext cx="21539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2" name="テキスト ボックス 191">
                <a:extLst>
                  <a:ext uri="{FF2B5EF4-FFF2-40B4-BE49-F238E27FC236}">
                    <a16:creationId xmlns:a16="http://schemas.microsoft.com/office/drawing/2014/main" id="{927F3070-28A7-DD35-9DFF-20D8DF921F49}"/>
                  </a:ext>
                </a:extLst>
              </p:cNvPr>
              <p:cNvSpPr txBox="1"/>
              <p:nvPr/>
            </p:nvSpPr>
            <p:spPr>
              <a:xfrm>
                <a:off x="648198" y="1675662"/>
                <a:ext cx="529585"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1,600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3" name="テキスト ボックス 192">
                <a:extLst>
                  <a:ext uri="{FF2B5EF4-FFF2-40B4-BE49-F238E27FC236}">
                    <a16:creationId xmlns:a16="http://schemas.microsoft.com/office/drawing/2014/main" id="{D21691E5-8D5B-7C5C-7053-9D731C49B6F5}"/>
                  </a:ext>
                </a:extLst>
              </p:cNvPr>
              <p:cNvSpPr txBox="1"/>
              <p:nvPr/>
            </p:nvSpPr>
            <p:spPr>
              <a:xfrm>
                <a:off x="648198" y="2917866"/>
                <a:ext cx="529585"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1,000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4" name="テキスト ボックス 193">
                <a:extLst>
                  <a:ext uri="{FF2B5EF4-FFF2-40B4-BE49-F238E27FC236}">
                    <a16:creationId xmlns:a16="http://schemas.microsoft.com/office/drawing/2014/main" id="{FA0DDAAC-9C58-7E29-6ABA-85939264348F}"/>
                  </a:ext>
                </a:extLst>
              </p:cNvPr>
              <p:cNvSpPr txBox="1"/>
              <p:nvPr/>
            </p:nvSpPr>
            <p:spPr>
              <a:xfrm>
                <a:off x="786057" y="3331934"/>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800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5" name="テキスト ボックス 194">
                <a:extLst>
                  <a:ext uri="{FF2B5EF4-FFF2-40B4-BE49-F238E27FC236}">
                    <a16:creationId xmlns:a16="http://schemas.microsoft.com/office/drawing/2014/main" id="{B07C2AE0-4547-4151-2B6D-71BB1FF5BAE7}"/>
                  </a:ext>
                </a:extLst>
              </p:cNvPr>
              <p:cNvSpPr txBox="1"/>
              <p:nvPr/>
            </p:nvSpPr>
            <p:spPr>
              <a:xfrm>
                <a:off x="786057" y="3746002"/>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6" name="テキスト ボックス 195">
                <a:extLst>
                  <a:ext uri="{FF2B5EF4-FFF2-40B4-BE49-F238E27FC236}">
                    <a16:creationId xmlns:a16="http://schemas.microsoft.com/office/drawing/2014/main" id="{EA2F1D20-0FCE-BA5D-3B5E-72C42E0DAA71}"/>
                  </a:ext>
                </a:extLst>
              </p:cNvPr>
              <p:cNvSpPr txBox="1"/>
              <p:nvPr/>
            </p:nvSpPr>
            <p:spPr>
              <a:xfrm>
                <a:off x="786057" y="4160070"/>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400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7" name="テキスト ボックス 196">
                <a:extLst>
                  <a:ext uri="{FF2B5EF4-FFF2-40B4-BE49-F238E27FC236}">
                    <a16:creationId xmlns:a16="http://schemas.microsoft.com/office/drawing/2014/main" id="{D742732A-1DD6-7F46-0A2B-C7B48572F518}"/>
                  </a:ext>
                </a:extLst>
              </p:cNvPr>
              <p:cNvSpPr txBox="1"/>
              <p:nvPr/>
            </p:nvSpPr>
            <p:spPr>
              <a:xfrm>
                <a:off x="786057" y="4574138"/>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8" name="テキスト ボックス 197">
                <a:extLst>
                  <a:ext uri="{FF2B5EF4-FFF2-40B4-BE49-F238E27FC236}">
                    <a16:creationId xmlns:a16="http://schemas.microsoft.com/office/drawing/2014/main" id="{FF3EBB5C-EC1B-A218-AC44-892F38CDF8DD}"/>
                  </a:ext>
                </a:extLst>
              </p:cNvPr>
              <p:cNvSpPr txBox="1"/>
              <p:nvPr/>
            </p:nvSpPr>
            <p:spPr>
              <a:xfrm>
                <a:off x="648198" y="2503798"/>
                <a:ext cx="529585"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9" name="テキスト ボックス 198">
                <a:extLst>
                  <a:ext uri="{FF2B5EF4-FFF2-40B4-BE49-F238E27FC236}">
                    <a16:creationId xmlns:a16="http://schemas.microsoft.com/office/drawing/2014/main" id="{1CA53029-D92B-2041-F10D-9F606AE4140B}"/>
                  </a:ext>
                </a:extLst>
              </p:cNvPr>
              <p:cNvSpPr txBox="1"/>
              <p:nvPr/>
            </p:nvSpPr>
            <p:spPr>
              <a:xfrm>
                <a:off x="648198" y="2089730"/>
                <a:ext cx="529585"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1,400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4" name="グループ化 13">
              <a:extLst>
                <a:ext uri="{FF2B5EF4-FFF2-40B4-BE49-F238E27FC236}">
                  <a16:creationId xmlns:a16="http://schemas.microsoft.com/office/drawing/2014/main" id="{35FB6ECA-6F8E-14F1-9B67-6B19A7FE60F0}"/>
                </a:ext>
              </a:extLst>
            </p:cNvPr>
            <p:cNvGrpSpPr/>
            <p:nvPr/>
          </p:nvGrpSpPr>
          <p:grpSpPr>
            <a:xfrm>
              <a:off x="1105783" y="1759430"/>
              <a:ext cx="72000" cy="3312000"/>
              <a:chOff x="1105783" y="1759430"/>
              <a:chExt cx="72000" cy="3312000"/>
            </a:xfrm>
          </p:grpSpPr>
          <p:cxnSp>
            <p:nvCxnSpPr>
              <p:cNvPr id="182" name="直線コネクタ 181">
                <a:extLst>
                  <a:ext uri="{FF2B5EF4-FFF2-40B4-BE49-F238E27FC236}">
                    <a16:creationId xmlns:a16="http://schemas.microsoft.com/office/drawing/2014/main" id="{F014B6ED-FD0B-87CE-A722-85F0C5D956F1}"/>
                  </a:ext>
                </a:extLst>
              </p:cNvPr>
              <p:cNvCxnSpPr>
                <a:cxnSpLocks/>
              </p:cNvCxnSpPr>
              <p:nvPr/>
            </p:nvCxnSpPr>
            <p:spPr>
              <a:xfrm>
                <a:off x="1105783" y="1759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3" name="直線コネクタ 182">
                <a:extLst>
                  <a:ext uri="{FF2B5EF4-FFF2-40B4-BE49-F238E27FC236}">
                    <a16:creationId xmlns:a16="http://schemas.microsoft.com/office/drawing/2014/main" id="{6493AAF5-35F3-B91D-BB34-EE98E66E0850}"/>
                  </a:ext>
                </a:extLst>
              </p:cNvPr>
              <p:cNvCxnSpPr>
                <a:cxnSpLocks/>
              </p:cNvCxnSpPr>
              <p:nvPr/>
            </p:nvCxnSpPr>
            <p:spPr>
              <a:xfrm>
                <a:off x="1105783" y="3829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4" name="直線コネクタ 183">
                <a:extLst>
                  <a:ext uri="{FF2B5EF4-FFF2-40B4-BE49-F238E27FC236}">
                    <a16:creationId xmlns:a16="http://schemas.microsoft.com/office/drawing/2014/main" id="{2AF459F6-3190-CF58-A903-8CCDB6FD5BE5}"/>
                  </a:ext>
                </a:extLst>
              </p:cNvPr>
              <p:cNvCxnSpPr>
                <a:cxnSpLocks/>
              </p:cNvCxnSpPr>
              <p:nvPr/>
            </p:nvCxnSpPr>
            <p:spPr>
              <a:xfrm>
                <a:off x="1105783" y="4243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5" name="直線コネクタ 184">
                <a:extLst>
                  <a:ext uri="{FF2B5EF4-FFF2-40B4-BE49-F238E27FC236}">
                    <a16:creationId xmlns:a16="http://schemas.microsoft.com/office/drawing/2014/main" id="{34F1DCD6-970E-0BDB-9C64-CAB83CDACD66}"/>
                  </a:ext>
                </a:extLst>
              </p:cNvPr>
              <p:cNvCxnSpPr>
                <a:cxnSpLocks/>
              </p:cNvCxnSpPr>
              <p:nvPr/>
            </p:nvCxnSpPr>
            <p:spPr>
              <a:xfrm>
                <a:off x="1105783" y="4657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6" name="直線コネクタ 185">
                <a:extLst>
                  <a:ext uri="{FF2B5EF4-FFF2-40B4-BE49-F238E27FC236}">
                    <a16:creationId xmlns:a16="http://schemas.microsoft.com/office/drawing/2014/main" id="{1867FD20-216E-EBF5-D2D9-A8882B81B443}"/>
                  </a:ext>
                </a:extLst>
              </p:cNvPr>
              <p:cNvCxnSpPr>
                <a:cxnSpLocks/>
              </p:cNvCxnSpPr>
              <p:nvPr/>
            </p:nvCxnSpPr>
            <p:spPr>
              <a:xfrm>
                <a:off x="1105783" y="5071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7" name="直線コネクタ 186">
                <a:extLst>
                  <a:ext uri="{FF2B5EF4-FFF2-40B4-BE49-F238E27FC236}">
                    <a16:creationId xmlns:a16="http://schemas.microsoft.com/office/drawing/2014/main" id="{7D4C69F1-4F09-48FA-25F2-3BE78E29FBE8}"/>
                  </a:ext>
                </a:extLst>
              </p:cNvPr>
              <p:cNvCxnSpPr>
                <a:cxnSpLocks/>
              </p:cNvCxnSpPr>
              <p:nvPr/>
            </p:nvCxnSpPr>
            <p:spPr>
              <a:xfrm>
                <a:off x="1105783" y="2587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8" name="直線コネクタ 187">
                <a:extLst>
                  <a:ext uri="{FF2B5EF4-FFF2-40B4-BE49-F238E27FC236}">
                    <a16:creationId xmlns:a16="http://schemas.microsoft.com/office/drawing/2014/main" id="{AE4FDB23-FD34-635D-E360-DB67A6C94EDE}"/>
                  </a:ext>
                </a:extLst>
              </p:cNvPr>
              <p:cNvCxnSpPr>
                <a:cxnSpLocks/>
              </p:cNvCxnSpPr>
              <p:nvPr/>
            </p:nvCxnSpPr>
            <p:spPr>
              <a:xfrm>
                <a:off x="1105783" y="3001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89" name="直線コネクタ 188">
                <a:extLst>
                  <a:ext uri="{FF2B5EF4-FFF2-40B4-BE49-F238E27FC236}">
                    <a16:creationId xmlns:a16="http://schemas.microsoft.com/office/drawing/2014/main" id="{C26419A9-4C58-4CF0-665A-77219414ACF8}"/>
                  </a:ext>
                </a:extLst>
              </p:cNvPr>
              <p:cNvCxnSpPr>
                <a:cxnSpLocks/>
              </p:cNvCxnSpPr>
              <p:nvPr/>
            </p:nvCxnSpPr>
            <p:spPr>
              <a:xfrm>
                <a:off x="1105783" y="3415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190" name="直線コネクタ 189">
                <a:extLst>
                  <a:ext uri="{FF2B5EF4-FFF2-40B4-BE49-F238E27FC236}">
                    <a16:creationId xmlns:a16="http://schemas.microsoft.com/office/drawing/2014/main" id="{4523E92F-9F7F-9078-1C0F-FA2EF0CE96D3}"/>
                  </a:ext>
                </a:extLst>
              </p:cNvPr>
              <p:cNvCxnSpPr>
                <a:cxnSpLocks/>
              </p:cNvCxnSpPr>
              <p:nvPr/>
            </p:nvCxnSpPr>
            <p:spPr>
              <a:xfrm>
                <a:off x="1105783" y="2173430"/>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sp>
          <p:nvSpPr>
            <p:cNvPr id="15" name="テキスト ボックス 14">
              <a:extLst>
                <a:ext uri="{FF2B5EF4-FFF2-40B4-BE49-F238E27FC236}">
                  <a16:creationId xmlns:a16="http://schemas.microsoft.com/office/drawing/2014/main" id="{533E8DA1-D3B4-191F-A939-531B8DAF267F}"/>
                </a:ext>
              </a:extLst>
            </p:cNvPr>
            <p:cNvSpPr txBox="1"/>
            <p:nvPr/>
          </p:nvSpPr>
          <p:spPr>
            <a:xfrm>
              <a:off x="360051" y="3146126"/>
              <a:ext cx="288147" cy="538609"/>
            </a:xfrm>
            <a:prstGeom prst="rect">
              <a:avLst/>
            </a:prstGeom>
            <a:noFill/>
            <a:ln>
              <a:noFill/>
            </a:ln>
          </p:spPr>
          <p:txBody>
            <a:bodyPr vert="eaVert" wrap="none" lIns="0" tIns="0" rIns="7200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届出数</a:t>
              </a:r>
            </a:p>
          </p:txBody>
        </p:sp>
        <p:sp>
          <p:nvSpPr>
            <p:cNvPr id="16" name="テキスト ボックス 15">
              <a:extLst>
                <a:ext uri="{FF2B5EF4-FFF2-40B4-BE49-F238E27FC236}">
                  <a16:creationId xmlns:a16="http://schemas.microsoft.com/office/drawing/2014/main" id="{06FA05E5-8CE2-AC0A-08BD-4048BBFDEA50}"/>
                </a:ext>
              </a:extLst>
            </p:cNvPr>
            <p:cNvSpPr txBox="1"/>
            <p:nvPr/>
          </p:nvSpPr>
          <p:spPr>
            <a:xfrm>
              <a:off x="637780" y="1476000"/>
              <a:ext cx="550423" cy="169277"/>
            </a:xfrm>
            <a:prstGeom prst="rect">
              <a:avLst/>
            </a:prstGeom>
            <a:noFill/>
            <a:ln>
              <a:noFill/>
            </a:ln>
          </p:spPr>
          <p:txBody>
            <a:bodyPr wrap="none" lIns="0" tIns="0" rIns="126000" bIns="0"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（例）</a:t>
              </a:r>
            </a:p>
          </p:txBody>
        </p:sp>
        <p:grpSp>
          <p:nvGrpSpPr>
            <p:cNvPr id="17" name="グループ化 16">
              <a:extLst>
                <a:ext uri="{FF2B5EF4-FFF2-40B4-BE49-F238E27FC236}">
                  <a16:creationId xmlns:a16="http://schemas.microsoft.com/office/drawing/2014/main" id="{55418288-40D6-6C20-BCB1-59F0E4876B5D}"/>
                </a:ext>
              </a:extLst>
            </p:cNvPr>
            <p:cNvGrpSpPr/>
            <p:nvPr/>
          </p:nvGrpSpPr>
          <p:grpSpPr>
            <a:xfrm>
              <a:off x="1177783" y="5071430"/>
              <a:ext cx="7560000" cy="72000"/>
              <a:chOff x="1177783" y="5071430"/>
              <a:chExt cx="7560000" cy="72000"/>
            </a:xfrm>
          </p:grpSpPr>
          <p:sp>
            <p:nvSpPr>
              <p:cNvPr id="161" name="Line 10">
                <a:extLst>
                  <a:ext uri="{FF2B5EF4-FFF2-40B4-BE49-F238E27FC236}">
                    <a16:creationId xmlns:a16="http://schemas.microsoft.com/office/drawing/2014/main" id="{1AE0466A-2D08-BB35-A1D4-0EF3528A5FD1}"/>
                  </a:ext>
                </a:extLst>
              </p:cNvPr>
              <p:cNvSpPr>
                <a:spLocks noChangeShapeType="1"/>
              </p:cNvSpPr>
              <p:nvPr/>
            </p:nvSpPr>
            <p:spPr bwMode="auto">
              <a:xfrm>
                <a:off x="1177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2" name="Line 10">
                <a:extLst>
                  <a:ext uri="{FF2B5EF4-FFF2-40B4-BE49-F238E27FC236}">
                    <a16:creationId xmlns:a16="http://schemas.microsoft.com/office/drawing/2014/main" id="{0BD22268-D6E2-99EE-F212-015CCF276608}"/>
                  </a:ext>
                </a:extLst>
              </p:cNvPr>
              <p:cNvSpPr>
                <a:spLocks noChangeShapeType="1"/>
              </p:cNvSpPr>
              <p:nvPr/>
            </p:nvSpPr>
            <p:spPr bwMode="auto">
              <a:xfrm>
                <a:off x="3067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3" name="Line 10">
                <a:extLst>
                  <a:ext uri="{FF2B5EF4-FFF2-40B4-BE49-F238E27FC236}">
                    <a16:creationId xmlns:a16="http://schemas.microsoft.com/office/drawing/2014/main" id="{B587C7C9-A24F-1AF1-D3D9-264BDB86D560}"/>
                  </a:ext>
                </a:extLst>
              </p:cNvPr>
              <p:cNvSpPr>
                <a:spLocks noChangeShapeType="1"/>
              </p:cNvSpPr>
              <p:nvPr/>
            </p:nvSpPr>
            <p:spPr bwMode="auto">
              <a:xfrm>
                <a:off x="4957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4" name="Line 10">
                <a:extLst>
                  <a:ext uri="{FF2B5EF4-FFF2-40B4-BE49-F238E27FC236}">
                    <a16:creationId xmlns:a16="http://schemas.microsoft.com/office/drawing/2014/main" id="{B094A69D-D2BE-F2FA-8FA2-1F649CD68868}"/>
                  </a:ext>
                </a:extLst>
              </p:cNvPr>
              <p:cNvSpPr>
                <a:spLocks noChangeShapeType="1"/>
              </p:cNvSpPr>
              <p:nvPr/>
            </p:nvSpPr>
            <p:spPr bwMode="auto">
              <a:xfrm>
                <a:off x="6847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5" name="Line 10">
                <a:extLst>
                  <a:ext uri="{FF2B5EF4-FFF2-40B4-BE49-F238E27FC236}">
                    <a16:creationId xmlns:a16="http://schemas.microsoft.com/office/drawing/2014/main" id="{AB3D29A5-4DD3-DBA6-A8E6-C694ACA56A26}"/>
                  </a:ext>
                </a:extLst>
              </p:cNvPr>
              <p:cNvSpPr>
                <a:spLocks noChangeShapeType="1"/>
              </p:cNvSpPr>
              <p:nvPr/>
            </p:nvSpPr>
            <p:spPr bwMode="auto">
              <a:xfrm>
                <a:off x="8737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6" name="Line 10">
                <a:extLst>
                  <a:ext uri="{FF2B5EF4-FFF2-40B4-BE49-F238E27FC236}">
                    <a16:creationId xmlns:a16="http://schemas.microsoft.com/office/drawing/2014/main" id="{06EBC88D-530F-C175-F952-195145652745}"/>
                  </a:ext>
                </a:extLst>
              </p:cNvPr>
              <p:cNvSpPr>
                <a:spLocks noChangeShapeType="1"/>
              </p:cNvSpPr>
              <p:nvPr/>
            </p:nvSpPr>
            <p:spPr bwMode="auto">
              <a:xfrm>
                <a:off x="2689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7" name="Line 10">
                <a:extLst>
                  <a:ext uri="{FF2B5EF4-FFF2-40B4-BE49-F238E27FC236}">
                    <a16:creationId xmlns:a16="http://schemas.microsoft.com/office/drawing/2014/main" id="{FDA5E9F8-83E6-B09D-BA66-CCC89FA08339}"/>
                  </a:ext>
                </a:extLst>
              </p:cNvPr>
              <p:cNvSpPr>
                <a:spLocks noChangeShapeType="1"/>
              </p:cNvSpPr>
              <p:nvPr/>
            </p:nvSpPr>
            <p:spPr bwMode="auto">
              <a:xfrm>
                <a:off x="2311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8" name="Line 10">
                <a:extLst>
                  <a:ext uri="{FF2B5EF4-FFF2-40B4-BE49-F238E27FC236}">
                    <a16:creationId xmlns:a16="http://schemas.microsoft.com/office/drawing/2014/main" id="{85A5F554-4F85-4E64-95BC-82B4CF440025}"/>
                  </a:ext>
                </a:extLst>
              </p:cNvPr>
              <p:cNvSpPr>
                <a:spLocks noChangeShapeType="1"/>
              </p:cNvSpPr>
              <p:nvPr/>
            </p:nvSpPr>
            <p:spPr bwMode="auto">
              <a:xfrm>
                <a:off x="1933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69" name="Line 10">
                <a:extLst>
                  <a:ext uri="{FF2B5EF4-FFF2-40B4-BE49-F238E27FC236}">
                    <a16:creationId xmlns:a16="http://schemas.microsoft.com/office/drawing/2014/main" id="{733A82CE-4FD6-F11B-4FDF-49DE7BC5E862}"/>
                  </a:ext>
                </a:extLst>
              </p:cNvPr>
              <p:cNvSpPr>
                <a:spLocks noChangeShapeType="1"/>
              </p:cNvSpPr>
              <p:nvPr/>
            </p:nvSpPr>
            <p:spPr bwMode="auto">
              <a:xfrm>
                <a:off x="1555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0" name="Line 10">
                <a:extLst>
                  <a:ext uri="{FF2B5EF4-FFF2-40B4-BE49-F238E27FC236}">
                    <a16:creationId xmlns:a16="http://schemas.microsoft.com/office/drawing/2014/main" id="{D428D28A-0D76-D7A8-034D-B4B81BE79022}"/>
                  </a:ext>
                </a:extLst>
              </p:cNvPr>
              <p:cNvSpPr>
                <a:spLocks noChangeShapeType="1"/>
              </p:cNvSpPr>
              <p:nvPr/>
            </p:nvSpPr>
            <p:spPr bwMode="auto">
              <a:xfrm>
                <a:off x="3445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1" name="Line 10">
                <a:extLst>
                  <a:ext uri="{FF2B5EF4-FFF2-40B4-BE49-F238E27FC236}">
                    <a16:creationId xmlns:a16="http://schemas.microsoft.com/office/drawing/2014/main" id="{424BE1AA-58C7-2E81-C58C-9498102C8455}"/>
                  </a:ext>
                </a:extLst>
              </p:cNvPr>
              <p:cNvSpPr>
                <a:spLocks noChangeShapeType="1"/>
              </p:cNvSpPr>
              <p:nvPr/>
            </p:nvSpPr>
            <p:spPr bwMode="auto">
              <a:xfrm>
                <a:off x="3823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2" name="Line 10">
                <a:extLst>
                  <a:ext uri="{FF2B5EF4-FFF2-40B4-BE49-F238E27FC236}">
                    <a16:creationId xmlns:a16="http://schemas.microsoft.com/office/drawing/2014/main" id="{6A909C8F-3C1A-4357-253E-C1A931BD8BF4}"/>
                  </a:ext>
                </a:extLst>
              </p:cNvPr>
              <p:cNvSpPr>
                <a:spLocks noChangeShapeType="1"/>
              </p:cNvSpPr>
              <p:nvPr/>
            </p:nvSpPr>
            <p:spPr bwMode="auto">
              <a:xfrm>
                <a:off x="4201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3" name="Line 10">
                <a:extLst>
                  <a:ext uri="{FF2B5EF4-FFF2-40B4-BE49-F238E27FC236}">
                    <a16:creationId xmlns:a16="http://schemas.microsoft.com/office/drawing/2014/main" id="{C859BF57-86F2-EB3E-CE41-7532FAE3B544}"/>
                  </a:ext>
                </a:extLst>
              </p:cNvPr>
              <p:cNvSpPr>
                <a:spLocks noChangeShapeType="1"/>
              </p:cNvSpPr>
              <p:nvPr/>
            </p:nvSpPr>
            <p:spPr bwMode="auto">
              <a:xfrm>
                <a:off x="4579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4" name="Line 10">
                <a:extLst>
                  <a:ext uri="{FF2B5EF4-FFF2-40B4-BE49-F238E27FC236}">
                    <a16:creationId xmlns:a16="http://schemas.microsoft.com/office/drawing/2014/main" id="{3AFAE41C-3508-991E-244D-92CA74D30CB4}"/>
                  </a:ext>
                </a:extLst>
              </p:cNvPr>
              <p:cNvSpPr>
                <a:spLocks noChangeShapeType="1"/>
              </p:cNvSpPr>
              <p:nvPr/>
            </p:nvSpPr>
            <p:spPr bwMode="auto">
              <a:xfrm>
                <a:off x="5335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5" name="Line 10">
                <a:extLst>
                  <a:ext uri="{FF2B5EF4-FFF2-40B4-BE49-F238E27FC236}">
                    <a16:creationId xmlns:a16="http://schemas.microsoft.com/office/drawing/2014/main" id="{0BB69F3A-216E-6FB2-60CC-7BD8255F0DCC}"/>
                  </a:ext>
                </a:extLst>
              </p:cNvPr>
              <p:cNvSpPr>
                <a:spLocks noChangeShapeType="1"/>
              </p:cNvSpPr>
              <p:nvPr/>
            </p:nvSpPr>
            <p:spPr bwMode="auto">
              <a:xfrm>
                <a:off x="5713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6" name="Line 10">
                <a:extLst>
                  <a:ext uri="{FF2B5EF4-FFF2-40B4-BE49-F238E27FC236}">
                    <a16:creationId xmlns:a16="http://schemas.microsoft.com/office/drawing/2014/main" id="{4D1F8360-292D-660C-D758-D22E44FDEDF3}"/>
                  </a:ext>
                </a:extLst>
              </p:cNvPr>
              <p:cNvSpPr>
                <a:spLocks noChangeShapeType="1"/>
              </p:cNvSpPr>
              <p:nvPr/>
            </p:nvSpPr>
            <p:spPr bwMode="auto">
              <a:xfrm>
                <a:off x="6091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7" name="Line 10">
                <a:extLst>
                  <a:ext uri="{FF2B5EF4-FFF2-40B4-BE49-F238E27FC236}">
                    <a16:creationId xmlns:a16="http://schemas.microsoft.com/office/drawing/2014/main" id="{065570C5-7B2B-A1A5-E2E0-F34BEA734B7B}"/>
                  </a:ext>
                </a:extLst>
              </p:cNvPr>
              <p:cNvSpPr>
                <a:spLocks noChangeShapeType="1"/>
              </p:cNvSpPr>
              <p:nvPr/>
            </p:nvSpPr>
            <p:spPr bwMode="auto">
              <a:xfrm>
                <a:off x="6469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8" name="Line 10">
                <a:extLst>
                  <a:ext uri="{FF2B5EF4-FFF2-40B4-BE49-F238E27FC236}">
                    <a16:creationId xmlns:a16="http://schemas.microsoft.com/office/drawing/2014/main" id="{2A564FA2-41B8-9BDB-8DB1-C0A86285D312}"/>
                  </a:ext>
                </a:extLst>
              </p:cNvPr>
              <p:cNvSpPr>
                <a:spLocks noChangeShapeType="1"/>
              </p:cNvSpPr>
              <p:nvPr/>
            </p:nvSpPr>
            <p:spPr bwMode="auto">
              <a:xfrm>
                <a:off x="7225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79" name="Line 10">
                <a:extLst>
                  <a:ext uri="{FF2B5EF4-FFF2-40B4-BE49-F238E27FC236}">
                    <a16:creationId xmlns:a16="http://schemas.microsoft.com/office/drawing/2014/main" id="{05B89516-CAD8-E598-CDBA-3A5C142F2248}"/>
                  </a:ext>
                </a:extLst>
              </p:cNvPr>
              <p:cNvSpPr>
                <a:spLocks noChangeShapeType="1"/>
              </p:cNvSpPr>
              <p:nvPr/>
            </p:nvSpPr>
            <p:spPr bwMode="auto">
              <a:xfrm>
                <a:off x="7603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80" name="Line 10">
                <a:extLst>
                  <a:ext uri="{FF2B5EF4-FFF2-40B4-BE49-F238E27FC236}">
                    <a16:creationId xmlns:a16="http://schemas.microsoft.com/office/drawing/2014/main" id="{54EF1205-A092-F3FE-80D7-2A8D756C9615}"/>
                  </a:ext>
                </a:extLst>
              </p:cNvPr>
              <p:cNvSpPr>
                <a:spLocks noChangeShapeType="1"/>
              </p:cNvSpPr>
              <p:nvPr/>
            </p:nvSpPr>
            <p:spPr bwMode="auto">
              <a:xfrm>
                <a:off x="7981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181" name="Line 10">
                <a:extLst>
                  <a:ext uri="{FF2B5EF4-FFF2-40B4-BE49-F238E27FC236}">
                    <a16:creationId xmlns:a16="http://schemas.microsoft.com/office/drawing/2014/main" id="{24FAD6EA-E1B8-2523-B62A-8C7E9815F861}"/>
                  </a:ext>
                </a:extLst>
              </p:cNvPr>
              <p:cNvSpPr>
                <a:spLocks noChangeShapeType="1"/>
              </p:cNvSpPr>
              <p:nvPr/>
            </p:nvSpPr>
            <p:spPr bwMode="auto">
              <a:xfrm>
                <a:off x="8359783" y="507143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18" name="グループ化 17">
              <a:extLst>
                <a:ext uri="{FF2B5EF4-FFF2-40B4-BE49-F238E27FC236}">
                  <a16:creationId xmlns:a16="http://schemas.microsoft.com/office/drawing/2014/main" id="{C05E9358-73D7-1F7B-6301-9E563453711A}"/>
                </a:ext>
              </a:extLst>
            </p:cNvPr>
            <p:cNvGrpSpPr/>
            <p:nvPr/>
          </p:nvGrpSpPr>
          <p:grpSpPr>
            <a:xfrm>
              <a:off x="1258783" y="4758977"/>
              <a:ext cx="7398000" cy="312453"/>
              <a:chOff x="1258783" y="4758977"/>
              <a:chExt cx="7398000" cy="312453"/>
            </a:xfrm>
          </p:grpSpPr>
          <p:sp>
            <p:nvSpPr>
              <p:cNvPr id="141" name="Rectangle 37">
                <a:extLst>
                  <a:ext uri="{FF2B5EF4-FFF2-40B4-BE49-F238E27FC236}">
                    <a16:creationId xmlns:a16="http://schemas.microsoft.com/office/drawing/2014/main" id="{4CB242DE-A423-FB1D-520A-866F49E898D6}"/>
                  </a:ext>
                </a:extLst>
              </p:cNvPr>
              <p:cNvSpPr>
                <a:spLocks noChangeArrowheads="1"/>
              </p:cNvSpPr>
              <p:nvPr/>
            </p:nvSpPr>
            <p:spPr bwMode="auto">
              <a:xfrm>
                <a:off x="8440783" y="5057227"/>
                <a:ext cx="216000" cy="14203"/>
              </a:xfrm>
              <a:prstGeom prst="rect">
                <a:avLst/>
              </a:prstGeom>
              <a:solidFill>
                <a:srgbClr val="A3DA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2" name="Rectangle 38">
                <a:extLst>
                  <a:ext uri="{FF2B5EF4-FFF2-40B4-BE49-F238E27FC236}">
                    <a16:creationId xmlns:a16="http://schemas.microsoft.com/office/drawing/2014/main" id="{8C6DF1B7-0FA7-3E8B-D549-AB84D47035F3}"/>
                  </a:ext>
                </a:extLst>
              </p:cNvPr>
              <p:cNvSpPr>
                <a:spLocks noChangeArrowheads="1"/>
              </p:cNvSpPr>
              <p:nvPr/>
            </p:nvSpPr>
            <p:spPr bwMode="auto">
              <a:xfrm>
                <a:off x="8062783" y="5037344"/>
                <a:ext cx="216000" cy="34086"/>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3" name="Rectangle 39">
                <a:extLst>
                  <a:ext uri="{FF2B5EF4-FFF2-40B4-BE49-F238E27FC236}">
                    <a16:creationId xmlns:a16="http://schemas.microsoft.com/office/drawing/2014/main" id="{AF3BB65F-D027-253F-4F05-D1943CC38D99}"/>
                  </a:ext>
                </a:extLst>
              </p:cNvPr>
              <p:cNvSpPr>
                <a:spLocks noChangeArrowheads="1"/>
              </p:cNvSpPr>
              <p:nvPr/>
            </p:nvSpPr>
            <p:spPr bwMode="auto">
              <a:xfrm>
                <a:off x="7684783" y="4969173"/>
                <a:ext cx="216000" cy="102257"/>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4" name="Rectangle 40">
                <a:extLst>
                  <a:ext uri="{FF2B5EF4-FFF2-40B4-BE49-F238E27FC236}">
                    <a16:creationId xmlns:a16="http://schemas.microsoft.com/office/drawing/2014/main" id="{0BF40F96-7B80-EBE4-6A71-FB79A17DE8D4}"/>
                  </a:ext>
                </a:extLst>
              </p:cNvPr>
              <p:cNvSpPr>
                <a:spLocks noChangeArrowheads="1"/>
              </p:cNvSpPr>
              <p:nvPr/>
            </p:nvSpPr>
            <p:spPr bwMode="auto">
              <a:xfrm>
                <a:off x="7306783" y="4974854"/>
                <a:ext cx="216000" cy="96576"/>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5" name="Rectangle 41">
                <a:extLst>
                  <a:ext uri="{FF2B5EF4-FFF2-40B4-BE49-F238E27FC236}">
                    <a16:creationId xmlns:a16="http://schemas.microsoft.com/office/drawing/2014/main" id="{A2653A6D-5A0C-1BA9-9A0E-F41F69494E7A}"/>
                  </a:ext>
                </a:extLst>
              </p:cNvPr>
              <p:cNvSpPr>
                <a:spLocks noChangeArrowheads="1"/>
              </p:cNvSpPr>
              <p:nvPr/>
            </p:nvSpPr>
            <p:spPr bwMode="auto">
              <a:xfrm>
                <a:off x="6928783" y="4886798"/>
                <a:ext cx="216000" cy="184632"/>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6" name="Rectangle 42">
                <a:extLst>
                  <a:ext uri="{FF2B5EF4-FFF2-40B4-BE49-F238E27FC236}">
                    <a16:creationId xmlns:a16="http://schemas.microsoft.com/office/drawing/2014/main" id="{64FF587D-8CEE-9D30-9D95-1115EDA68693}"/>
                  </a:ext>
                </a:extLst>
              </p:cNvPr>
              <p:cNvSpPr>
                <a:spLocks noChangeArrowheads="1"/>
              </p:cNvSpPr>
              <p:nvPr/>
            </p:nvSpPr>
            <p:spPr bwMode="auto">
              <a:xfrm>
                <a:off x="6550783" y="4852712"/>
                <a:ext cx="216000" cy="218718"/>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7" name="Rectangle 43">
                <a:extLst>
                  <a:ext uri="{FF2B5EF4-FFF2-40B4-BE49-F238E27FC236}">
                    <a16:creationId xmlns:a16="http://schemas.microsoft.com/office/drawing/2014/main" id="{5D2F308D-0A1F-B821-10E1-F010A19CA7C5}"/>
                  </a:ext>
                </a:extLst>
              </p:cNvPr>
              <p:cNvSpPr>
                <a:spLocks noChangeArrowheads="1"/>
              </p:cNvSpPr>
              <p:nvPr/>
            </p:nvSpPr>
            <p:spPr bwMode="auto">
              <a:xfrm>
                <a:off x="6172783" y="4758977"/>
                <a:ext cx="216000" cy="312453"/>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8" name="Rectangle 44">
                <a:extLst>
                  <a:ext uri="{FF2B5EF4-FFF2-40B4-BE49-F238E27FC236}">
                    <a16:creationId xmlns:a16="http://schemas.microsoft.com/office/drawing/2014/main" id="{FF80090D-DEB8-087A-EE28-6C35FB89CF4E}"/>
                  </a:ext>
                </a:extLst>
              </p:cNvPr>
              <p:cNvSpPr>
                <a:spLocks noChangeArrowheads="1"/>
              </p:cNvSpPr>
              <p:nvPr/>
            </p:nvSpPr>
            <p:spPr bwMode="auto">
              <a:xfrm>
                <a:off x="5794783" y="4861234"/>
                <a:ext cx="216000" cy="210196"/>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9" name="Rectangle 45">
                <a:extLst>
                  <a:ext uri="{FF2B5EF4-FFF2-40B4-BE49-F238E27FC236}">
                    <a16:creationId xmlns:a16="http://schemas.microsoft.com/office/drawing/2014/main" id="{5821F33A-2E26-2AB7-5DE0-AE605F1138F1}"/>
                  </a:ext>
                </a:extLst>
              </p:cNvPr>
              <p:cNvSpPr>
                <a:spLocks noChangeArrowheads="1"/>
              </p:cNvSpPr>
              <p:nvPr/>
            </p:nvSpPr>
            <p:spPr bwMode="auto">
              <a:xfrm>
                <a:off x="5416783" y="4906682"/>
                <a:ext cx="216000" cy="164748"/>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0" name="Rectangle 46">
                <a:extLst>
                  <a:ext uri="{FF2B5EF4-FFF2-40B4-BE49-F238E27FC236}">
                    <a16:creationId xmlns:a16="http://schemas.microsoft.com/office/drawing/2014/main" id="{D68358EF-BD65-2259-45E1-60250ECF37B6}"/>
                  </a:ext>
                </a:extLst>
              </p:cNvPr>
              <p:cNvSpPr>
                <a:spLocks noChangeArrowheads="1"/>
              </p:cNvSpPr>
              <p:nvPr/>
            </p:nvSpPr>
            <p:spPr bwMode="auto">
              <a:xfrm>
                <a:off x="5038783" y="4954969"/>
                <a:ext cx="216000" cy="116461"/>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 name="Rectangle 47">
                <a:extLst>
                  <a:ext uri="{FF2B5EF4-FFF2-40B4-BE49-F238E27FC236}">
                    <a16:creationId xmlns:a16="http://schemas.microsoft.com/office/drawing/2014/main" id="{0FE95807-03D4-A416-20D6-B112B7036634}"/>
                  </a:ext>
                </a:extLst>
              </p:cNvPr>
              <p:cNvSpPr>
                <a:spLocks noChangeArrowheads="1"/>
              </p:cNvSpPr>
              <p:nvPr/>
            </p:nvSpPr>
            <p:spPr bwMode="auto">
              <a:xfrm>
                <a:off x="4660783" y="4969173"/>
                <a:ext cx="216000" cy="102257"/>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2" name="Rectangle 48">
                <a:extLst>
                  <a:ext uri="{FF2B5EF4-FFF2-40B4-BE49-F238E27FC236}">
                    <a16:creationId xmlns:a16="http://schemas.microsoft.com/office/drawing/2014/main" id="{8142E219-4BC6-AC28-1AF9-B617B25B72D2}"/>
                  </a:ext>
                </a:extLst>
              </p:cNvPr>
              <p:cNvSpPr>
                <a:spLocks noChangeArrowheads="1"/>
              </p:cNvSpPr>
              <p:nvPr/>
            </p:nvSpPr>
            <p:spPr bwMode="auto">
              <a:xfrm>
                <a:off x="4282783" y="4974854"/>
                <a:ext cx="216000" cy="96576"/>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3" name="Rectangle 49">
                <a:extLst>
                  <a:ext uri="{FF2B5EF4-FFF2-40B4-BE49-F238E27FC236}">
                    <a16:creationId xmlns:a16="http://schemas.microsoft.com/office/drawing/2014/main" id="{852A93A5-2FC2-568D-5997-BE4C07C1BD8F}"/>
                  </a:ext>
                </a:extLst>
              </p:cNvPr>
              <p:cNvSpPr>
                <a:spLocks noChangeArrowheads="1"/>
              </p:cNvSpPr>
              <p:nvPr/>
            </p:nvSpPr>
            <p:spPr bwMode="auto">
              <a:xfrm>
                <a:off x="3904783" y="4994736"/>
                <a:ext cx="216000" cy="76694"/>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4" name="Rectangle 50">
                <a:extLst>
                  <a:ext uri="{FF2B5EF4-FFF2-40B4-BE49-F238E27FC236}">
                    <a16:creationId xmlns:a16="http://schemas.microsoft.com/office/drawing/2014/main" id="{08913107-8534-BDC7-6614-7B96CBB36AA0}"/>
                  </a:ext>
                </a:extLst>
              </p:cNvPr>
              <p:cNvSpPr>
                <a:spLocks noChangeArrowheads="1"/>
              </p:cNvSpPr>
              <p:nvPr/>
            </p:nvSpPr>
            <p:spPr bwMode="auto">
              <a:xfrm>
                <a:off x="3526783" y="5017460"/>
                <a:ext cx="216000" cy="53970"/>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5" name="Rectangle 51">
                <a:extLst>
                  <a:ext uri="{FF2B5EF4-FFF2-40B4-BE49-F238E27FC236}">
                    <a16:creationId xmlns:a16="http://schemas.microsoft.com/office/drawing/2014/main" id="{12A7657C-4EEC-1D41-B114-C418542F37B9}"/>
                  </a:ext>
                </a:extLst>
              </p:cNvPr>
              <p:cNvSpPr>
                <a:spLocks noChangeArrowheads="1"/>
              </p:cNvSpPr>
              <p:nvPr/>
            </p:nvSpPr>
            <p:spPr bwMode="auto">
              <a:xfrm>
                <a:off x="3148783" y="5028822"/>
                <a:ext cx="216000" cy="42608"/>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6" name="Rectangle 52">
                <a:extLst>
                  <a:ext uri="{FF2B5EF4-FFF2-40B4-BE49-F238E27FC236}">
                    <a16:creationId xmlns:a16="http://schemas.microsoft.com/office/drawing/2014/main" id="{16D444C7-4941-39F0-3E4B-26273879C882}"/>
                  </a:ext>
                </a:extLst>
              </p:cNvPr>
              <p:cNvSpPr>
                <a:spLocks noChangeArrowheads="1"/>
              </p:cNvSpPr>
              <p:nvPr/>
            </p:nvSpPr>
            <p:spPr bwMode="auto">
              <a:xfrm>
                <a:off x="2770783" y="5057227"/>
                <a:ext cx="216000" cy="14203"/>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7" name="Rectangle 53">
                <a:extLst>
                  <a:ext uri="{FF2B5EF4-FFF2-40B4-BE49-F238E27FC236}">
                    <a16:creationId xmlns:a16="http://schemas.microsoft.com/office/drawing/2014/main" id="{B5E8E19C-48EE-6022-88EF-2FCF87BC1AD8}"/>
                  </a:ext>
                </a:extLst>
              </p:cNvPr>
              <p:cNvSpPr>
                <a:spLocks noChangeArrowheads="1"/>
              </p:cNvSpPr>
              <p:nvPr/>
            </p:nvSpPr>
            <p:spPr bwMode="auto">
              <a:xfrm>
                <a:off x="2392783" y="5048706"/>
                <a:ext cx="216000" cy="22724"/>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8" name="Rectangle 54">
                <a:extLst>
                  <a:ext uri="{FF2B5EF4-FFF2-40B4-BE49-F238E27FC236}">
                    <a16:creationId xmlns:a16="http://schemas.microsoft.com/office/drawing/2014/main" id="{F87D0EE6-0983-5E40-CD24-2BF6D177C81B}"/>
                  </a:ext>
                </a:extLst>
              </p:cNvPr>
              <p:cNvSpPr>
                <a:spLocks noChangeArrowheads="1"/>
              </p:cNvSpPr>
              <p:nvPr/>
            </p:nvSpPr>
            <p:spPr bwMode="auto">
              <a:xfrm>
                <a:off x="2014783" y="5023141"/>
                <a:ext cx="216000" cy="48289"/>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9" name="Rectangle 55">
                <a:extLst>
                  <a:ext uri="{FF2B5EF4-FFF2-40B4-BE49-F238E27FC236}">
                    <a16:creationId xmlns:a16="http://schemas.microsoft.com/office/drawing/2014/main" id="{D586B16A-565C-883F-2451-AF06E90C86C1}"/>
                  </a:ext>
                </a:extLst>
              </p:cNvPr>
              <p:cNvSpPr>
                <a:spLocks noChangeArrowheads="1"/>
              </p:cNvSpPr>
              <p:nvPr/>
            </p:nvSpPr>
            <p:spPr bwMode="auto">
              <a:xfrm>
                <a:off x="1636783" y="5017460"/>
                <a:ext cx="216000" cy="53970"/>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 name="Rectangle 56">
                <a:extLst>
                  <a:ext uri="{FF2B5EF4-FFF2-40B4-BE49-F238E27FC236}">
                    <a16:creationId xmlns:a16="http://schemas.microsoft.com/office/drawing/2014/main" id="{62C9DAD1-76FF-A5EE-CB13-63801A708C19}"/>
                  </a:ext>
                </a:extLst>
              </p:cNvPr>
              <p:cNvSpPr>
                <a:spLocks noChangeArrowheads="1"/>
              </p:cNvSpPr>
              <p:nvPr/>
            </p:nvSpPr>
            <p:spPr bwMode="auto">
              <a:xfrm>
                <a:off x="1258783" y="4852712"/>
                <a:ext cx="216000" cy="218718"/>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9" name="グループ化 18">
              <a:extLst>
                <a:ext uri="{FF2B5EF4-FFF2-40B4-BE49-F238E27FC236}">
                  <a16:creationId xmlns:a16="http://schemas.microsoft.com/office/drawing/2014/main" id="{F9D6E4ED-5721-B170-2865-584CB3AA040C}"/>
                </a:ext>
              </a:extLst>
            </p:cNvPr>
            <p:cNvGrpSpPr/>
            <p:nvPr/>
          </p:nvGrpSpPr>
          <p:grpSpPr>
            <a:xfrm>
              <a:off x="1258783" y="3668233"/>
              <a:ext cx="7398000" cy="1388996"/>
              <a:chOff x="1258783" y="3668233"/>
              <a:chExt cx="7398000" cy="1388996"/>
            </a:xfrm>
          </p:grpSpPr>
          <p:sp>
            <p:nvSpPr>
              <p:cNvPr id="121" name="Rectangle 96">
                <a:extLst>
                  <a:ext uri="{FF2B5EF4-FFF2-40B4-BE49-F238E27FC236}">
                    <a16:creationId xmlns:a16="http://schemas.microsoft.com/office/drawing/2014/main" id="{6F5F1F36-8666-A0A2-2D2C-9E5EE2BE982B}"/>
                  </a:ext>
                </a:extLst>
              </p:cNvPr>
              <p:cNvSpPr>
                <a:spLocks noChangeArrowheads="1"/>
              </p:cNvSpPr>
              <p:nvPr/>
            </p:nvSpPr>
            <p:spPr bwMode="auto">
              <a:xfrm>
                <a:off x="8440783" y="4841351"/>
                <a:ext cx="216000" cy="215877"/>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Rectangle 97">
                <a:extLst>
                  <a:ext uri="{FF2B5EF4-FFF2-40B4-BE49-F238E27FC236}">
                    <a16:creationId xmlns:a16="http://schemas.microsoft.com/office/drawing/2014/main" id="{CF2628D1-9E8C-16AA-6BF5-4B544DE1EA8C}"/>
                  </a:ext>
                </a:extLst>
              </p:cNvPr>
              <p:cNvSpPr>
                <a:spLocks noChangeArrowheads="1"/>
              </p:cNvSpPr>
              <p:nvPr/>
            </p:nvSpPr>
            <p:spPr bwMode="auto">
              <a:xfrm>
                <a:off x="8062783" y="4440844"/>
                <a:ext cx="216000" cy="596501"/>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3" name="Rectangle 98">
                <a:extLst>
                  <a:ext uri="{FF2B5EF4-FFF2-40B4-BE49-F238E27FC236}">
                    <a16:creationId xmlns:a16="http://schemas.microsoft.com/office/drawing/2014/main" id="{A6E8BFC9-19C1-F1C6-6301-868BB7F911EB}"/>
                  </a:ext>
                </a:extLst>
              </p:cNvPr>
              <p:cNvSpPr>
                <a:spLocks noChangeArrowheads="1"/>
              </p:cNvSpPr>
              <p:nvPr/>
            </p:nvSpPr>
            <p:spPr bwMode="auto">
              <a:xfrm>
                <a:off x="7684783" y="4014772"/>
                <a:ext cx="216000" cy="954402"/>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Rectangle 99">
                <a:extLst>
                  <a:ext uri="{FF2B5EF4-FFF2-40B4-BE49-F238E27FC236}">
                    <a16:creationId xmlns:a16="http://schemas.microsoft.com/office/drawing/2014/main" id="{66BD9D17-F810-6D76-3DAF-A7F058576323}"/>
                  </a:ext>
                </a:extLst>
              </p:cNvPr>
              <p:cNvSpPr>
                <a:spLocks noChangeArrowheads="1"/>
              </p:cNvSpPr>
              <p:nvPr/>
            </p:nvSpPr>
            <p:spPr bwMode="auto">
              <a:xfrm>
                <a:off x="7306783" y="3892630"/>
                <a:ext cx="216000" cy="1082224"/>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5" name="Rectangle 100">
                <a:extLst>
                  <a:ext uri="{FF2B5EF4-FFF2-40B4-BE49-F238E27FC236}">
                    <a16:creationId xmlns:a16="http://schemas.microsoft.com/office/drawing/2014/main" id="{1119DB75-E19E-27F7-3E38-9B9DD95E63C0}"/>
                  </a:ext>
                </a:extLst>
              </p:cNvPr>
              <p:cNvSpPr>
                <a:spLocks noChangeArrowheads="1"/>
              </p:cNvSpPr>
              <p:nvPr/>
            </p:nvSpPr>
            <p:spPr bwMode="auto">
              <a:xfrm>
                <a:off x="6928783" y="3796054"/>
                <a:ext cx="216000" cy="1090745"/>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6" name="Rectangle 101">
                <a:extLst>
                  <a:ext uri="{FF2B5EF4-FFF2-40B4-BE49-F238E27FC236}">
                    <a16:creationId xmlns:a16="http://schemas.microsoft.com/office/drawing/2014/main" id="{01C500AB-5FEE-6602-8DB2-DD709D1F06EB}"/>
                  </a:ext>
                </a:extLst>
              </p:cNvPr>
              <p:cNvSpPr>
                <a:spLocks noChangeArrowheads="1"/>
              </p:cNvSpPr>
              <p:nvPr/>
            </p:nvSpPr>
            <p:spPr bwMode="auto">
              <a:xfrm>
                <a:off x="6550783" y="3668233"/>
                <a:ext cx="216000" cy="1184481"/>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7" name="Rectangle 102">
                <a:extLst>
                  <a:ext uri="{FF2B5EF4-FFF2-40B4-BE49-F238E27FC236}">
                    <a16:creationId xmlns:a16="http://schemas.microsoft.com/office/drawing/2014/main" id="{15783637-FC6C-F98A-EE37-068ED683ECB0}"/>
                  </a:ext>
                </a:extLst>
              </p:cNvPr>
              <p:cNvSpPr>
                <a:spLocks noChangeArrowheads="1"/>
              </p:cNvSpPr>
              <p:nvPr/>
            </p:nvSpPr>
            <p:spPr bwMode="auto">
              <a:xfrm>
                <a:off x="6172783" y="3824459"/>
                <a:ext cx="216000" cy="934519"/>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8" name="Rectangle 103">
                <a:extLst>
                  <a:ext uri="{FF2B5EF4-FFF2-40B4-BE49-F238E27FC236}">
                    <a16:creationId xmlns:a16="http://schemas.microsoft.com/office/drawing/2014/main" id="{B9942D3F-1CBE-76B6-396E-2E2715BBAFAF}"/>
                  </a:ext>
                </a:extLst>
              </p:cNvPr>
              <p:cNvSpPr>
                <a:spLocks noChangeArrowheads="1"/>
              </p:cNvSpPr>
              <p:nvPr/>
            </p:nvSpPr>
            <p:spPr bwMode="auto">
              <a:xfrm>
                <a:off x="5794783" y="4284616"/>
                <a:ext cx="216000" cy="576618"/>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9" name="Rectangle 104">
                <a:extLst>
                  <a:ext uri="{FF2B5EF4-FFF2-40B4-BE49-F238E27FC236}">
                    <a16:creationId xmlns:a16="http://schemas.microsoft.com/office/drawing/2014/main" id="{DCE38DD3-38DF-E2EF-1A61-6A1EFAA7E937}"/>
                  </a:ext>
                </a:extLst>
              </p:cNvPr>
              <p:cNvSpPr>
                <a:spLocks noChangeArrowheads="1"/>
              </p:cNvSpPr>
              <p:nvPr/>
            </p:nvSpPr>
            <p:spPr bwMode="auto">
              <a:xfrm>
                <a:off x="5416783" y="4597069"/>
                <a:ext cx="216000" cy="309613"/>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Rectangle 105">
                <a:extLst>
                  <a:ext uri="{FF2B5EF4-FFF2-40B4-BE49-F238E27FC236}">
                    <a16:creationId xmlns:a16="http://schemas.microsoft.com/office/drawing/2014/main" id="{525BEFF5-6AA7-A206-70AE-DAB0DEB5B442}"/>
                  </a:ext>
                </a:extLst>
              </p:cNvPr>
              <p:cNvSpPr>
                <a:spLocks noChangeArrowheads="1"/>
              </p:cNvSpPr>
              <p:nvPr/>
            </p:nvSpPr>
            <p:spPr bwMode="auto">
              <a:xfrm>
                <a:off x="5038783" y="4753297"/>
                <a:ext cx="216000" cy="201675"/>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1" name="Rectangle 106">
                <a:extLst>
                  <a:ext uri="{FF2B5EF4-FFF2-40B4-BE49-F238E27FC236}">
                    <a16:creationId xmlns:a16="http://schemas.microsoft.com/office/drawing/2014/main" id="{F102BDE7-078D-D48E-BF1C-8A896EFE0BB8}"/>
                  </a:ext>
                </a:extLst>
              </p:cNvPr>
              <p:cNvSpPr>
                <a:spLocks noChangeArrowheads="1"/>
              </p:cNvSpPr>
              <p:nvPr/>
            </p:nvSpPr>
            <p:spPr bwMode="auto">
              <a:xfrm>
                <a:off x="4660783" y="4758978"/>
                <a:ext cx="216000" cy="210196"/>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2" name="Rectangle 107">
                <a:extLst>
                  <a:ext uri="{FF2B5EF4-FFF2-40B4-BE49-F238E27FC236}">
                    <a16:creationId xmlns:a16="http://schemas.microsoft.com/office/drawing/2014/main" id="{FA7CA942-0046-A443-6869-20800EBA5970}"/>
                  </a:ext>
                </a:extLst>
              </p:cNvPr>
              <p:cNvSpPr>
                <a:spLocks noChangeArrowheads="1"/>
              </p:cNvSpPr>
              <p:nvPr/>
            </p:nvSpPr>
            <p:spPr bwMode="auto">
              <a:xfrm>
                <a:off x="4282783" y="4793063"/>
                <a:ext cx="216000" cy="181791"/>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3" name="Rectangle 108">
                <a:extLst>
                  <a:ext uri="{FF2B5EF4-FFF2-40B4-BE49-F238E27FC236}">
                    <a16:creationId xmlns:a16="http://schemas.microsoft.com/office/drawing/2014/main" id="{1AF72641-99D0-430F-08B7-900D13B5D188}"/>
                  </a:ext>
                </a:extLst>
              </p:cNvPr>
              <p:cNvSpPr>
                <a:spLocks noChangeArrowheads="1"/>
              </p:cNvSpPr>
              <p:nvPr/>
            </p:nvSpPr>
            <p:spPr bwMode="auto">
              <a:xfrm>
                <a:off x="3904783" y="4866916"/>
                <a:ext cx="216000" cy="127823"/>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4" name="Rectangle 109">
                <a:extLst>
                  <a:ext uri="{FF2B5EF4-FFF2-40B4-BE49-F238E27FC236}">
                    <a16:creationId xmlns:a16="http://schemas.microsoft.com/office/drawing/2014/main" id="{E97CA441-95EB-7E89-3349-7779D680CD37}"/>
                  </a:ext>
                </a:extLst>
              </p:cNvPr>
              <p:cNvSpPr>
                <a:spLocks noChangeArrowheads="1"/>
              </p:cNvSpPr>
              <p:nvPr/>
            </p:nvSpPr>
            <p:spPr bwMode="auto">
              <a:xfrm>
                <a:off x="3526783" y="4949289"/>
                <a:ext cx="216000" cy="68172"/>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5" name="Rectangle 110">
                <a:extLst>
                  <a:ext uri="{FF2B5EF4-FFF2-40B4-BE49-F238E27FC236}">
                    <a16:creationId xmlns:a16="http://schemas.microsoft.com/office/drawing/2014/main" id="{E8863DBD-D704-BA42-956A-6A716FE315BB}"/>
                  </a:ext>
                </a:extLst>
              </p:cNvPr>
              <p:cNvSpPr>
                <a:spLocks noChangeArrowheads="1"/>
              </p:cNvSpPr>
              <p:nvPr/>
            </p:nvSpPr>
            <p:spPr bwMode="auto">
              <a:xfrm>
                <a:off x="3148783" y="4983375"/>
                <a:ext cx="216000" cy="45448"/>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Rectangle 111">
                <a:extLst>
                  <a:ext uri="{FF2B5EF4-FFF2-40B4-BE49-F238E27FC236}">
                    <a16:creationId xmlns:a16="http://schemas.microsoft.com/office/drawing/2014/main" id="{50AD06D2-E085-5D4F-0A83-6F3F5BC866D8}"/>
                  </a:ext>
                </a:extLst>
              </p:cNvPr>
              <p:cNvSpPr>
                <a:spLocks noChangeArrowheads="1"/>
              </p:cNvSpPr>
              <p:nvPr/>
            </p:nvSpPr>
            <p:spPr bwMode="auto">
              <a:xfrm>
                <a:off x="2770783" y="5043026"/>
                <a:ext cx="216000" cy="14203"/>
              </a:xfrm>
              <a:prstGeom prst="rect">
                <a:avLst/>
              </a:prstGeom>
              <a:solidFill>
                <a:srgbClr val="0095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Rectangle 112">
                <a:extLst>
                  <a:ext uri="{FF2B5EF4-FFF2-40B4-BE49-F238E27FC236}">
                    <a16:creationId xmlns:a16="http://schemas.microsoft.com/office/drawing/2014/main" id="{8AB47BFF-9EEC-42AB-0681-1BBC85DE78C1}"/>
                  </a:ext>
                </a:extLst>
              </p:cNvPr>
              <p:cNvSpPr>
                <a:spLocks noChangeArrowheads="1"/>
              </p:cNvSpPr>
              <p:nvPr/>
            </p:nvSpPr>
            <p:spPr bwMode="auto">
              <a:xfrm>
                <a:off x="2392783" y="5043026"/>
                <a:ext cx="216000" cy="5681"/>
              </a:xfrm>
              <a:prstGeom prst="rect">
                <a:avLst/>
              </a:prstGeom>
              <a:solidFill>
                <a:srgbClr val="0095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 name="Rectangle 113">
                <a:extLst>
                  <a:ext uri="{FF2B5EF4-FFF2-40B4-BE49-F238E27FC236}">
                    <a16:creationId xmlns:a16="http://schemas.microsoft.com/office/drawing/2014/main" id="{A1397542-C11E-B2E0-26D8-E75496A3116C}"/>
                  </a:ext>
                </a:extLst>
              </p:cNvPr>
              <p:cNvSpPr>
                <a:spLocks noChangeArrowheads="1"/>
              </p:cNvSpPr>
              <p:nvPr/>
            </p:nvSpPr>
            <p:spPr bwMode="auto">
              <a:xfrm>
                <a:off x="2014783" y="5017460"/>
                <a:ext cx="216000" cy="5681"/>
              </a:xfrm>
              <a:prstGeom prst="rect">
                <a:avLst/>
              </a:prstGeom>
              <a:solidFill>
                <a:srgbClr val="0095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Rectangle 114">
                <a:extLst>
                  <a:ext uri="{FF2B5EF4-FFF2-40B4-BE49-F238E27FC236}">
                    <a16:creationId xmlns:a16="http://schemas.microsoft.com/office/drawing/2014/main" id="{40FC2C85-1033-2742-EAEF-1336BE6304A0}"/>
                  </a:ext>
                </a:extLst>
              </p:cNvPr>
              <p:cNvSpPr>
                <a:spLocks noChangeArrowheads="1"/>
              </p:cNvSpPr>
              <p:nvPr/>
            </p:nvSpPr>
            <p:spPr bwMode="auto">
              <a:xfrm>
                <a:off x="1636783" y="4954970"/>
                <a:ext cx="216000" cy="62491"/>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Rectangle 115">
                <a:extLst>
                  <a:ext uri="{FF2B5EF4-FFF2-40B4-BE49-F238E27FC236}">
                    <a16:creationId xmlns:a16="http://schemas.microsoft.com/office/drawing/2014/main" id="{364B3EEB-590A-B4BF-2CF2-AF117C2E695D}"/>
                  </a:ext>
                </a:extLst>
              </p:cNvPr>
              <p:cNvSpPr>
                <a:spLocks noChangeArrowheads="1"/>
              </p:cNvSpPr>
              <p:nvPr/>
            </p:nvSpPr>
            <p:spPr bwMode="auto">
              <a:xfrm>
                <a:off x="1258783" y="4352788"/>
                <a:ext cx="216000" cy="499925"/>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0" name="グループ化 19">
              <a:extLst>
                <a:ext uri="{FF2B5EF4-FFF2-40B4-BE49-F238E27FC236}">
                  <a16:creationId xmlns:a16="http://schemas.microsoft.com/office/drawing/2014/main" id="{51E6282F-3814-F437-8268-2629DBCB0919}"/>
                </a:ext>
              </a:extLst>
            </p:cNvPr>
            <p:cNvGrpSpPr/>
            <p:nvPr/>
          </p:nvGrpSpPr>
          <p:grpSpPr>
            <a:xfrm>
              <a:off x="1258783" y="2102834"/>
              <a:ext cx="7398000" cy="2940217"/>
              <a:chOff x="1258783" y="2102834"/>
              <a:chExt cx="7398000" cy="2940217"/>
            </a:xfrm>
          </p:grpSpPr>
          <p:sp>
            <p:nvSpPr>
              <p:cNvPr id="101" name="Rectangle 121">
                <a:extLst>
                  <a:ext uri="{FF2B5EF4-FFF2-40B4-BE49-F238E27FC236}">
                    <a16:creationId xmlns:a16="http://schemas.microsoft.com/office/drawing/2014/main" id="{140AEEF6-824D-08E6-CC79-3943E0ABEB77}"/>
                  </a:ext>
                </a:extLst>
              </p:cNvPr>
              <p:cNvSpPr>
                <a:spLocks noChangeArrowheads="1"/>
              </p:cNvSpPr>
              <p:nvPr/>
            </p:nvSpPr>
            <p:spPr bwMode="auto">
              <a:xfrm>
                <a:off x="8440783" y="4725188"/>
                <a:ext cx="216000" cy="1188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Rectangle 122">
                <a:extLst>
                  <a:ext uri="{FF2B5EF4-FFF2-40B4-BE49-F238E27FC236}">
                    <a16:creationId xmlns:a16="http://schemas.microsoft.com/office/drawing/2014/main" id="{4B3E77E8-96DC-506A-3364-7801862DD764}"/>
                  </a:ext>
                </a:extLst>
              </p:cNvPr>
              <p:cNvSpPr>
                <a:spLocks noChangeArrowheads="1"/>
              </p:cNvSpPr>
              <p:nvPr/>
            </p:nvSpPr>
            <p:spPr bwMode="auto">
              <a:xfrm>
                <a:off x="8062783" y="4089466"/>
                <a:ext cx="216000" cy="351918"/>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Rectangle 123">
                <a:extLst>
                  <a:ext uri="{FF2B5EF4-FFF2-40B4-BE49-F238E27FC236}">
                    <a16:creationId xmlns:a16="http://schemas.microsoft.com/office/drawing/2014/main" id="{3F2CB024-0804-4BB7-CC5B-735ABAB5FB25}"/>
                  </a:ext>
                </a:extLst>
              </p:cNvPr>
              <p:cNvSpPr>
                <a:spLocks noChangeArrowheads="1"/>
              </p:cNvSpPr>
              <p:nvPr/>
            </p:nvSpPr>
            <p:spPr bwMode="auto">
              <a:xfrm>
                <a:off x="7684783" y="3323194"/>
                <a:ext cx="216000" cy="6948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4" name="Rectangle 124">
                <a:extLst>
                  <a:ext uri="{FF2B5EF4-FFF2-40B4-BE49-F238E27FC236}">
                    <a16:creationId xmlns:a16="http://schemas.microsoft.com/office/drawing/2014/main" id="{304908BD-A1A9-E9AC-D722-FC0E19532DB5}"/>
                  </a:ext>
                </a:extLst>
              </p:cNvPr>
              <p:cNvSpPr>
                <a:spLocks noChangeArrowheads="1"/>
              </p:cNvSpPr>
              <p:nvPr/>
            </p:nvSpPr>
            <p:spPr bwMode="auto">
              <a:xfrm>
                <a:off x="7306783" y="3181290"/>
                <a:ext cx="216000" cy="7128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5" name="Rectangle 125">
                <a:extLst>
                  <a:ext uri="{FF2B5EF4-FFF2-40B4-BE49-F238E27FC236}">
                    <a16:creationId xmlns:a16="http://schemas.microsoft.com/office/drawing/2014/main" id="{2B624B36-B681-92C8-430D-734D2ECA0A23}"/>
                  </a:ext>
                </a:extLst>
              </p:cNvPr>
              <p:cNvSpPr>
                <a:spLocks noChangeArrowheads="1"/>
              </p:cNvSpPr>
              <p:nvPr/>
            </p:nvSpPr>
            <p:spPr bwMode="auto">
              <a:xfrm>
                <a:off x="6928783" y="2991141"/>
                <a:ext cx="216000" cy="806005"/>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Rectangle 126">
                <a:extLst>
                  <a:ext uri="{FF2B5EF4-FFF2-40B4-BE49-F238E27FC236}">
                    <a16:creationId xmlns:a16="http://schemas.microsoft.com/office/drawing/2014/main" id="{5247773C-8BF0-7D8F-E460-6BE7A4E56D57}"/>
                  </a:ext>
                </a:extLst>
              </p:cNvPr>
              <p:cNvSpPr>
                <a:spLocks noChangeArrowheads="1"/>
              </p:cNvSpPr>
              <p:nvPr/>
            </p:nvSpPr>
            <p:spPr bwMode="auto">
              <a:xfrm>
                <a:off x="6550783" y="2713013"/>
                <a:ext cx="216000" cy="956422"/>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Rectangle 127">
                <a:extLst>
                  <a:ext uri="{FF2B5EF4-FFF2-40B4-BE49-F238E27FC236}">
                    <a16:creationId xmlns:a16="http://schemas.microsoft.com/office/drawing/2014/main" id="{7AD1B511-686B-93B3-2E40-425A89AB3E44}"/>
                  </a:ext>
                </a:extLst>
              </p:cNvPr>
              <p:cNvSpPr>
                <a:spLocks noChangeArrowheads="1"/>
              </p:cNvSpPr>
              <p:nvPr/>
            </p:nvSpPr>
            <p:spPr bwMode="auto">
              <a:xfrm>
                <a:off x="6172783" y="2937219"/>
                <a:ext cx="216000" cy="888309"/>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8" name="Rectangle 128">
                <a:extLst>
                  <a:ext uri="{FF2B5EF4-FFF2-40B4-BE49-F238E27FC236}">
                    <a16:creationId xmlns:a16="http://schemas.microsoft.com/office/drawing/2014/main" id="{26F799A2-D509-7038-987A-32A049FC37C8}"/>
                  </a:ext>
                </a:extLst>
              </p:cNvPr>
              <p:cNvSpPr>
                <a:spLocks noChangeArrowheads="1"/>
              </p:cNvSpPr>
              <p:nvPr/>
            </p:nvSpPr>
            <p:spPr bwMode="auto">
              <a:xfrm>
                <a:off x="5794783" y="3703492"/>
                <a:ext cx="216000" cy="5818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9" name="Rectangle 129">
                <a:extLst>
                  <a:ext uri="{FF2B5EF4-FFF2-40B4-BE49-F238E27FC236}">
                    <a16:creationId xmlns:a16="http://schemas.microsoft.com/office/drawing/2014/main" id="{01F6D012-E3C8-CAF8-7746-71D62DDF6ABF}"/>
                  </a:ext>
                </a:extLst>
              </p:cNvPr>
              <p:cNvSpPr>
                <a:spLocks noChangeArrowheads="1"/>
              </p:cNvSpPr>
              <p:nvPr/>
            </p:nvSpPr>
            <p:spPr bwMode="auto">
              <a:xfrm>
                <a:off x="5416783" y="4231368"/>
                <a:ext cx="216000" cy="366109"/>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0" name="Rectangle 130">
                <a:extLst>
                  <a:ext uri="{FF2B5EF4-FFF2-40B4-BE49-F238E27FC236}">
                    <a16:creationId xmlns:a16="http://schemas.microsoft.com/office/drawing/2014/main" id="{540B10B6-3E74-E419-77AF-CD1BBC173B60}"/>
                  </a:ext>
                </a:extLst>
              </p:cNvPr>
              <p:cNvSpPr>
                <a:spLocks noChangeArrowheads="1"/>
              </p:cNvSpPr>
              <p:nvPr/>
            </p:nvSpPr>
            <p:spPr bwMode="auto">
              <a:xfrm>
                <a:off x="5038783" y="4548097"/>
                <a:ext cx="216000" cy="2052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Rectangle 131">
                <a:extLst>
                  <a:ext uri="{FF2B5EF4-FFF2-40B4-BE49-F238E27FC236}">
                    <a16:creationId xmlns:a16="http://schemas.microsoft.com/office/drawing/2014/main" id="{F76CCE23-584C-31CA-BF10-A77F0D74D36A}"/>
                  </a:ext>
                </a:extLst>
              </p:cNvPr>
              <p:cNvSpPr>
                <a:spLocks noChangeArrowheads="1"/>
              </p:cNvSpPr>
              <p:nvPr/>
            </p:nvSpPr>
            <p:spPr bwMode="auto">
              <a:xfrm>
                <a:off x="4660783" y="4554905"/>
                <a:ext cx="216000" cy="204339"/>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 name="Rectangle 132">
                <a:extLst>
                  <a:ext uri="{FF2B5EF4-FFF2-40B4-BE49-F238E27FC236}">
                    <a16:creationId xmlns:a16="http://schemas.microsoft.com/office/drawing/2014/main" id="{D197F1D4-F2B2-970D-BBE9-7E453463E603}"/>
                  </a:ext>
                </a:extLst>
              </p:cNvPr>
              <p:cNvSpPr>
                <a:spLocks noChangeArrowheads="1"/>
              </p:cNvSpPr>
              <p:nvPr/>
            </p:nvSpPr>
            <p:spPr bwMode="auto">
              <a:xfrm>
                <a:off x="4282783" y="4662751"/>
                <a:ext cx="216000" cy="13055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 name="Rectangle 133">
                <a:extLst>
                  <a:ext uri="{FF2B5EF4-FFF2-40B4-BE49-F238E27FC236}">
                    <a16:creationId xmlns:a16="http://schemas.microsoft.com/office/drawing/2014/main" id="{19E5A091-A577-5625-44F0-B9D459D19141}"/>
                  </a:ext>
                </a:extLst>
              </p:cNvPr>
              <p:cNvSpPr>
                <a:spLocks noChangeArrowheads="1"/>
              </p:cNvSpPr>
              <p:nvPr/>
            </p:nvSpPr>
            <p:spPr bwMode="auto">
              <a:xfrm>
                <a:off x="3904783" y="4710999"/>
                <a:ext cx="216000" cy="156093"/>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Rectangle 134">
                <a:extLst>
                  <a:ext uri="{FF2B5EF4-FFF2-40B4-BE49-F238E27FC236}">
                    <a16:creationId xmlns:a16="http://schemas.microsoft.com/office/drawing/2014/main" id="{25D7543D-FD4D-4CFF-F6C0-1D81B1AC1D1E}"/>
                  </a:ext>
                </a:extLst>
              </p:cNvPr>
              <p:cNvSpPr>
                <a:spLocks noChangeArrowheads="1"/>
              </p:cNvSpPr>
              <p:nvPr/>
            </p:nvSpPr>
            <p:spPr bwMode="auto">
              <a:xfrm>
                <a:off x="3526783" y="4861414"/>
                <a:ext cx="216000" cy="8798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5" name="Rectangle 135">
                <a:extLst>
                  <a:ext uri="{FF2B5EF4-FFF2-40B4-BE49-F238E27FC236}">
                    <a16:creationId xmlns:a16="http://schemas.microsoft.com/office/drawing/2014/main" id="{82505553-B5A7-CC3E-55F8-F01E76B0F535}"/>
                  </a:ext>
                </a:extLst>
              </p:cNvPr>
              <p:cNvSpPr>
                <a:spLocks noChangeArrowheads="1"/>
              </p:cNvSpPr>
              <p:nvPr/>
            </p:nvSpPr>
            <p:spPr bwMode="auto">
              <a:xfrm>
                <a:off x="3148783" y="4940880"/>
                <a:ext cx="216000" cy="42572"/>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Rectangle 136">
                <a:extLst>
                  <a:ext uri="{FF2B5EF4-FFF2-40B4-BE49-F238E27FC236}">
                    <a16:creationId xmlns:a16="http://schemas.microsoft.com/office/drawing/2014/main" id="{3C704695-8269-E280-1204-00CE5D68792C}"/>
                  </a:ext>
                </a:extLst>
              </p:cNvPr>
              <p:cNvSpPr>
                <a:spLocks noChangeArrowheads="1"/>
              </p:cNvSpPr>
              <p:nvPr/>
            </p:nvSpPr>
            <p:spPr bwMode="auto">
              <a:xfrm>
                <a:off x="2770783" y="5023184"/>
                <a:ext cx="216000" cy="19867"/>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7" name="Rectangle 137">
                <a:extLst>
                  <a:ext uri="{FF2B5EF4-FFF2-40B4-BE49-F238E27FC236}">
                    <a16:creationId xmlns:a16="http://schemas.microsoft.com/office/drawing/2014/main" id="{59C8A6B7-40A0-3772-33D4-CCE81517F6F0}"/>
                  </a:ext>
                </a:extLst>
              </p:cNvPr>
              <p:cNvSpPr>
                <a:spLocks noChangeArrowheads="1"/>
              </p:cNvSpPr>
              <p:nvPr/>
            </p:nvSpPr>
            <p:spPr bwMode="auto">
              <a:xfrm>
                <a:off x="2392783" y="5014669"/>
                <a:ext cx="216000" cy="2838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8" name="Rectangle 138">
                <a:extLst>
                  <a:ext uri="{FF2B5EF4-FFF2-40B4-BE49-F238E27FC236}">
                    <a16:creationId xmlns:a16="http://schemas.microsoft.com/office/drawing/2014/main" id="{C9B79BAA-9B23-7217-59EC-DBF53303BD46}"/>
                  </a:ext>
                </a:extLst>
              </p:cNvPr>
              <p:cNvSpPr>
                <a:spLocks noChangeArrowheads="1"/>
              </p:cNvSpPr>
              <p:nvPr/>
            </p:nvSpPr>
            <p:spPr bwMode="auto">
              <a:xfrm>
                <a:off x="2014783" y="4955071"/>
                <a:ext cx="216000" cy="648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9" name="Rectangle 139">
                <a:extLst>
                  <a:ext uri="{FF2B5EF4-FFF2-40B4-BE49-F238E27FC236}">
                    <a16:creationId xmlns:a16="http://schemas.microsoft.com/office/drawing/2014/main" id="{9B7CD2A4-61A7-D90C-9CCC-0D3AC2117703}"/>
                  </a:ext>
                </a:extLst>
              </p:cNvPr>
              <p:cNvSpPr>
                <a:spLocks noChangeArrowheads="1"/>
              </p:cNvSpPr>
              <p:nvPr/>
            </p:nvSpPr>
            <p:spPr bwMode="auto">
              <a:xfrm>
                <a:off x="1636783" y="4779112"/>
                <a:ext cx="216000" cy="175959"/>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Rectangle 140">
                <a:extLst>
                  <a:ext uri="{FF2B5EF4-FFF2-40B4-BE49-F238E27FC236}">
                    <a16:creationId xmlns:a16="http://schemas.microsoft.com/office/drawing/2014/main" id="{95D5A070-64CD-969E-106F-BEA8911EC3F8}"/>
                  </a:ext>
                </a:extLst>
              </p:cNvPr>
              <p:cNvSpPr>
                <a:spLocks noChangeArrowheads="1"/>
              </p:cNvSpPr>
              <p:nvPr/>
            </p:nvSpPr>
            <p:spPr bwMode="auto">
              <a:xfrm>
                <a:off x="1258783" y="2102834"/>
                <a:ext cx="216000" cy="2250571"/>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1" name="グループ化 20">
              <a:extLst>
                <a:ext uri="{FF2B5EF4-FFF2-40B4-BE49-F238E27FC236}">
                  <a16:creationId xmlns:a16="http://schemas.microsoft.com/office/drawing/2014/main" id="{A72CC384-851F-3FF0-3276-8287DDB4FBE1}"/>
                </a:ext>
              </a:extLst>
            </p:cNvPr>
            <p:cNvGrpSpPr/>
            <p:nvPr/>
          </p:nvGrpSpPr>
          <p:grpSpPr>
            <a:xfrm>
              <a:off x="1258783" y="1759430"/>
              <a:ext cx="7398000" cy="3263711"/>
              <a:chOff x="1258783" y="1759430"/>
              <a:chExt cx="7398000" cy="3263711"/>
            </a:xfrm>
          </p:grpSpPr>
          <p:sp>
            <p:nvSpPr>
              <p:cNvPr id="82" name="Rectangle 151">
                <a:extLst>
                  <a:ext uri="{FF2B5EF4-FFF2-40B4-BE49-F238E27FC236}">
                    <a16:creationId xmlns:a16="http://schemas.microsoft.com/office/drawing/2014/main" id="{6E7C06AC-A3B7-2F9E-6D19-B355C0EE849D}"/>
                  </a:ext>
                </a:extLst>
              </p:cNvPr>
              <p:cNvSpPr>
                <a:spLocks noChangeArrowheads="1"/>
              </p:cNvSpPr>
              <p:nvPr/>
            </p:nvSpPr>
            <p:spPr bwMode="auto">
              <a:xfrm>
                <a:off x="8440783" y="4719210"/>
                <a:ext cx="216000" cy="5681"/>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Rectangle 152">
                <a:extLst>
                  <a:ext uri="{FF2B5EF4-FFF2-40B4-BE49-F238E27FC236}">
                    <a16:creationId xmlns:a16="http://schemas.microsoft.com/office/drawing/2014/main" id="{88095F6B-3F8B-694E-5569-142D880E1E18}"/>
                  </a:ext>
                </a:extLst>
              </p:cNvPr>
              <p:cNvSpPr>
                <a:spLocks noChangeArrowheads="1"/>
              </p:cNvSpPr>
              <p:nvPr/>
            </p:nvSpPr>
            <p:spPr bwMode="auto">
              <a:xfrm>
                <a:off x="8062783" y="4074421"/>
                <a:ext cx="216000" cy="14203"/>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Rectangle 153">
                <a:extLst>
                  <a:ext uri="{FF2B5EF4-FFF2-40B4-BE49-F238E27FC236}">
                    <a16:creationId xmlns:a16="http://schemas.microsoft.com/office/drawing/2014/main" id="{2793102E-F633-0D4F-9494-FCE8C1E04EB6}"/>
                  </a:ext>
                </a:extLst>
              </p:cNvPr>
              <p:cNvSpPr>
                <a:spLocks noChangeArrowheads="1"/>
              </p:cNvSpPr>
              <p:nvPr/>
            </p:nvSpPr>
            <p:spPr bwMode="auto">
              <a:xfrm>
                <a:off x="7684783" y="3281926"/>
                <a:ext cx="216000" cy="43200"/>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5" name="Rectangle 154">
                <a:extLst>
                  <a:ext uri="{FF2B5EF4-FFF2-40B4-BE49-F238E27FC236}">
                    <a16:creationId xmlns:a16="http://schemas.microsoft.com/office/drawing/2014/main" id="{F0114923-9393-4FB1-AD56-178326DF637A}"/>
                  </a:ext>
                </a:extLst>
              </p:cNvPr>
              <p:cNvSpPr>
                <a:spLocks noChangeArrowheads="1"/>
              </p:cNvSpPr>
              <p:nvPr/>
            </p:nvSpPr>
            <p:spPr bwMode="auto">
              <a:xfrm>
                <a:off x="7306783" y="3139902"/>
                <a:ext cx="216000" cy="43200"/>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Rectangle 155">
                <a:extLst>
                  <a:ext uri="{FF2B5EF4-FFF2-40B4-BE49-F238E27FC236}">
                    <a16:creationId xmlns:a16="http://schemas.microsoft.com/office/drawing/2014/main" id="{7C996958-7E29-2AB5-7D51-1E4DFCBECD0E}"/>
                  </a:ext>
                </a:extLst>
              </p:cNvPr>
              <p:cNvSpPr>
                <a:spLocks noChangeArrowheads="1"/>
              </p:cNvSpPr>
              <p:nvPr/>
            </p:nvSpPr>
            <p:spPr bwMode="auto">
              <a:xfrm>
                <a:off x="6928783" y="2915505"/>
                <a:ext cx="216000" cy="76694"/>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Rectangle 156">
                <a:extLst>
                  <a:ext uri="{FF2B5EF4-FFF2-40B4-BE49-F238E27FC236}">
                    <a16:creationId xmlns:a16="http://schemas.microsoft.com/office/drawing/2014/main" id="{13EB404E-9CC0-4DA7-A4C8-EDF0E93C0441}"/>
                  </a:ext>
                </a:extLst>
              </p:cNvPr>
              <p:cNvSpPr>
                <a:spLocks noChangeArrowheads="1"/>
              </p:cNvSpPr>
              <p:nvPr/>
            </p:nvSpPr>
            <p:spPr bwMode="auto">
              <a:xfrm>
                <a:off x="6550783" y="2620095"/>
                <a:ext cx="216000" cy="93737"/>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8" name="Rectangle 157">
                <a:extLst>
                  <a:ext uri="{FF2B5EF4-FFF2-40B4-BE49-F238E27FC236}">
                    <a16:creationId xmlns:a16="http://schemas.microsoft.com/office/drawing/2014/main" id="{99A7C77C-4761-EF20-F31F-FD363303E72C}"/>
                  </a:ext>
                </a:extLst>
              </p:cNvPr>
              <p:cNvSpPr>
                <a:spLocks noChangeArrowheads="1"/>
              </p:cNvSpPr>
              <p:nvPr/>
            </p:nvSpPr>
            <p:spPr bwMode="auto">
              <a:xfrm>
                <a:off x="6172783" y="2841652"/>
                <a:ext cx="216000" cy="96576"/>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Rectangle 158">
                <a:extLst>
                  <a:ext uri="{FF2B5EF4-FFF2-40B4-BE49-F238E27FC236}">
                    <a16:creationId xmlns:a16="http://schemas.microsoft.com/office/drawing/2014/main" id="{E5790339-F56E-51C3-2D70-4CEF3979D941}"/>
                  </a:ext>
                </a:extLst>
              </p:cNvPr>
              <p:cNvSpPr>
                <a:spLocks noChangeArrowheads="1"/>
              </p:cNvSpPr>
              <p:nvPr/>
            </p:nvSpPr>
            <p:spPr bwMode="auto">
              <a:xfrm>
                <a:off x="5794783" y="3654029"/>
                <a:ext cx="216000" cy="48289"/>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Rectangle 159">
                <a:extLst>
                  <a:ext uri="{FF2B5EF4-FFF2-40B4-BE49-F238E27FC236}">
                    <a16:creationId xmlns:a16="http://schemas.microsoft.com/office/drawing/2014/main" id="{1815F11E-C564-8107-7139-4642F7C4B11A}"/>
                  </a:ext>
                </a:extLst>
              </p:cNvPr>
              <p:cNvSpPr>
                <a:spLocks noChangeArrowheads="1"/>
              </p:cNvSpPr>
              <p:nvPr/>
            </p:nvSpPr>
            <p:spPr bwMode="auto">
              <a:xfrm>
                <a:off x="5416783" y="4210764"/>
                <a:ext cx="216000" cy="25200"/>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Rectangle 160">
                <a:extLst>
                  <a:ext uri="{FF2B5EF4-FFF2-40B4-BE49-F238E27FC236}">
                    <a16:creationId xmlns:a16="http://schemas.microsoft.com/office/drawing/2014/main" id="{30970D17-6379-10C0-AA8B-7A0F611F1F8D}"/>
                  </a:ext>
                </a:extLst>
              </p:cNvPr>
              <p:cNvSpPr>
                <a:spLocks noChangeArrowheads="1"/>
              </p:cNvSpPr>
              <p:nvPr/>
            </p:nvSpPr>
            <p:spPr bwMode="auto">
              <a:xfrm>
                <a:off x="5038783" y="4520377"/>
                <a:ext cx="216000" cy="28405"/>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Rectangle 161">
                <a:extLst>
                  <a:ext uri="{FF2B5EF4-FFF2-40B4-BE49-F238E27FC236}">
                    <a16:creationId xmlns:a16="http://schemas.microsoft.com/office/drawing/2014/main" id="{9A88CA3C-E6DF-BAB2-ED95-5D86F03680B6}"/>
                  </a:ext>
                </a:extLst>
              </p:cNvPr>
              <p:cNvSpPr>
                <a:spLocks noChangeArrowheads="1"/>
              </p:cNvSpPr>
              <p:nvPr/>
            </p:nvSpPr>
            <p:spPr bwMode="auto">
              <a:xfrm>
                <a:off x="4660783" y="4543101"/>
                <a:ext cx="216000" cy="11362"/>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Rectangle 162">
                <a:extLst>
                  <a:ext uri="{FF2B5EF4-FFF2-40B4-BE49-F238E27FC236}">
                    <a16:creationId xmlns:a16="http://schemas.microsoft.com/office/drawing/2014/main" id="{55AA6F24-731F-EC3B-46B8-4D128F948095}"/>
                  </a:ext>
                </a:extLst>
              </p:cNvPr>
              <p:cNvSpPr>
                <a:spLocks noChangeArrowheads="1"/>
              </p:cNvSpPr>
              <p:nvPr/>
            </p:nvSpPr>
            <p:spPr bwMode="auto">
              <a:xfrm>
                <a:off x="4282783" y="4642517"/>
                <a:ext cx="216000" cy="22724"/>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Rectangle 163">
                <a:extLst>
                  <a:ext uri="{FF2B5EF4-FFF2-40B4-BE49-F238E27FC236}">
                    <a16:creationId xmlns:a16="http://schemas.microsoft.com/office/drawing/2014/main" id="{B892AB01-401F-D590-3B49-587EAE6C2F30}"/>
                  </a:ext>
                </a:extLst>
              </p:cNvPr>
              <p:cNvSpPr>
                <a:spLocks noChangeArrowheads="1"/>
              </p:cNvSpPr>
              <p:nvPr/>
            </p:nvSpPr>
            <p:spPr bwMode="auto">
              <a:xfrm>
                <a:off x="3904783" y="4696487"/>
                <a:ext cx="216000" cy="14203"/>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Rectangle 164">
                <a:extLst>
                  <a:ext uri="{FF2B5EF4-FFF2-40B4-BE49-F238E27FC236}">
                    <a16:creationId xmlns:a16="http://schemas.microsoft.com/office/drawing/2014/main" id="{18911538-D19A-C07B-63C0-978FBA37DFE7}"/>
                  </a:ext>
                </a:extLst>
              </p:cNvPr>
              <p:cNvSpPr>
                <a:spLocks noChangeArrowheads="1"/>
              </p:cNvSpPr>
              <p:nvPr/>
            </p:nvSpPr>
            <p:spPr bwMode="auto">
              <a:xfrm>
                <a:off x="3526783" y="4852712"/>
                <a:ext cx="216000" cy="8522"/>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6" name="Rectangle 165">
                <a:extLst>
                  <a:ext uri="{FF2B5EF4-FFF2-40B4-BE49-F238E27FC236}">
                    <a16:creationId xmlns:a16="http://schemas.microsoft.com/office/drawing/2014/main" id="{2EB5B91D-24DF-5C8F-0175-ABAAC149792B}"/>
                  </a:ext>
                </a:extLst>
              </p:cNvPr>
              <p:cNvSpPr>
                <a:spLocks noChangeArrowheads="1"/>
              </p:cNvSpPr>
              <p:nvPr/>
            </p:nvSpPr>
            <p:spPr bwMode="auto">
              <a:xfrm>
                <a:off x="2770783" y="5017460"/>
                <a:ext cx="216000" cy="5681"/>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Rectangle 166">
                <a:extLst>
                  <a:ext uri="{FF2B5EF4-FFF2-40B4-BE49-F238E27FC236}">
                    <a16:creationId xmlns:a16="http://schemas.microsoft.com/office/drawing/2014/main" id="{2A6E2646-E672-B4FB-F4A3-938D87C9DA64}"/>
                  </a:ext>
                </a:extLst>
              </p:cNvPr>
              <p:cNvSpPr>
                <a:spLocks noChangeArrowheads="1"/>
              </p:cNvSpPr>
              <p:nvPr/>
            </p:nvSpPr>
            <p:spPr bwMode="auto">
              <a:xfrm>
                <a:off x="2392783" y="5017460"/>
                <a:ext cx="216000" cy="2841"/>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Rectangle 167">
                <a:extLst>
                  <a:ext uri="{FF2B5EF4-FFF2-40B4-BE49-F238E27FC236}">
                    <a16:creationId xmlns:a16="http://schemas.microsoft.com/office/drawing/2014/main" id="{F5AA88B9-246E-B538-01D3-AD6AC927E03E}"/>
                  </a:ext>
                </a:extLst>
              </p:cNvPr>
              <p:cNvSpPr>
                <a:spLocks noChangeArrowheads="1"/>
              </p:cNvSpPr>
              <p:nvPr/>
            </p:nvSpPr>
            <p:spPr bwMode="auto">
              <a:xfrm>
                <a:off x="2014783" y="4949289"/>
                <a:ext cx="216000" cy="5681"/>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Rectangle 168">
                <a:extLst>
                  <a:ext uri="{FF2B5EF4-FFF2-40B4-BE49-F238E27FC236}">
                    <a16:creationId xmlns:a16="http://schemas.microsoft.com/office/drawing/2014/main" id="{E6459516-EB98-BE0A-7FB0-1BC47D1ADA1E}"/>
                  </a:ext>
                </a:extLst>
              </p:cNvPr>
              <p:cNvSpPr>
                <a:spLocks noChangeArrowheads="1"/>
              </p:cNvSpPr>
              <p:nvPr/>
            </p:nvSpPr>
            <p:spPr bwMode="auto">
              <a:xfrm>
                <a:off x="1636783" y="4758977"/>
                <a:ext cx="216000" cy="19884"/>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0" name="Rectangle 169">
                <a:extLst>
                  <a:ext uri="{FF2B5EF4-FFF2-40B4-BE49-F238E27FC236}">
                    <a16:creationId xmlns:a16="http://schemas.microsoft.com/office/drawing/2014/main" id="{0A7B7D9D-A775-3392-5CD3-3F059F4E12D0}"/>
                  </a:ext>
                </a:extLst>
              </p:cNvPr>
              <p:cNvSpPr>
                <a:spLocks noChangeArrowheads="1"/>
              </p:cNvSpPr>
              <p:nvPr/>
            </p:nvSpPr>
            <p:spPr bwMode="auto">
              <a:xfrm>
                <a:off x="1258783" y="1759430"/>
                <a:ext cx="216000" cy="343699"/>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正方形/長方形 1106">
              <a:extLst>
                <a:ext uri="{FF2B5EF4-FFF2-40B4-BE49-F238E27FC236}">
                  <a16:creationId xmlns:a16="http://schemas.microsoft.com/office/drawing/2014/main" id="{D3749B9E-8402-9E7B-8F6C-5639D5E158B4}"/>
                </a:ext>
              </a:extLst>
            </p:cNvPr>
            <p:cNvSpPr/>
            <p:nvPr/>
          </p:nvSpPr>
          <p:spPr>
            <a:xfrm>
              <a:off x="1177783" y="1759430"/>
              <a:ext cx="7560000" cy="3312000"/>
            </a:xfrm>
            <a:custGeom>
              <a:avLst/>
              <a:gdLst>
                <a:gd name="connsiteX0" fmla="*/ 0 w 5940000"/>
                <a:gd name="connsiteY0" fmla="*/ 0 h 3024000"/>
                <a:gd name="connsiteX1" fmla="*/ 5940000 w 5940000"/>
                <a:gd name="connsiteY1" fmla="*/ 0 h 3024000"/>
                <a:gd name="connsiteX2" fmla="*/ 5940000 w 5940000"/>
                <a:gd name="connsiteY2" fmla="*/ 3024000 h 3024000"/>
                <a:gd name="connsiteX3" fmla="*/ 0 w 5940000"/>
                <a:gd name="connsiteY3" fmla="*/ 3024000 h 3024000"/>
                <a:gd name="connsiteX4" fmla="*/ 0 w 5940000"/>
                <a:gd name="connsiteY4" fmla="*/ 0 h 3024000"/>
                <a:gd name="connsiteX0" fmla="*/ 5940000 w 6031440"/>
                <a:gd name="connsiteY0" fmla="*/ 0 h 3024000"/>
                <a:gd name="connsiteX1" fmla="*/ 5940000 w 6031440"/>
                <a:gd name="connsiteY1" fmla="*/ 3024000 h 3024000"/>
                <a:gd name="connsiteX2" fmla="*/ 0 w 6031440"/>
                <a:gd name="connsiteY2" fmla="*/ 3024000 h 3024000"/>
                <a:gd name="connsiteX3" fmla="*/ 0 w 6031440"/>
                <a:gd name="connsiteY3" fmla="*/ 0 h 3024000"/>
                <a:gd name="connsiteX4" fmla="*/ 6031440 w 6031440"/>
                <a:gd name="connsiteY4" fmla="*/ 91440 h 3024000"/>
                <a:gd name="connsiteX0" fmla="*/ 5940000 w 5940000"/>
                <a:gd name="connsiteY0" fmla="*/ 0 h 3024000"/>
                <a:gd name="connsiteX1" fmla="*/ 5940000 w 5940000"/>
                <a:gd name="connsiteY1" fmla="*/ 3024000 h 3024000"/>
                <a:gd name="connsiteX2" fmla="*/ 0 w 5940000"/>
                <a:gd name="connsiteY2" fmla="*/ 3024000 h 3024000"/>
                <a:gd name="connsiteX3" fmla="*/ 0 w 5940000"/>
                <a:gd name="connsiteY3" fmla="*/ 0 h 3024000"/>
                <a:gd name="connsiteX0" fmla="*/ 5940000 w 5940000"/>
                <a:gd name="connsiteY0" fmla="*/ 3024000 h 3024000"/>
                <a:gd name="connsiteX1" fmla="*/ 0 w 5940000"/>
                <a:gd name="connsiteY1" fmla="*/ 3024000 h 3024000"/>
                <a:gd name="connsiteX2" fmla="*/ 0 w 5940000"/>
                <a:gd name="connsiteY2" fmla="*/ 0 h 3024000"/>
              </a:gdLst>
              <a:ahLst/>
              <a:cxnLst>
                <a:cxn ang="0">
                  <a:pos x="connsiteX0" y="connsiteY0"/>
                </a:cxn>
                <a:cxn ang="0">
                  <a:pos x="connsiteX1" y="connsiteY1"/>
                </a:cxn>
                <a:cxn ang="0">
                  <a:pos x="connsiteX2" y="connsiteY2"/>
                </a:cxn>
              </a:cxnLst>
              <a:rect l="l" t="t" r="r" b="b"/>
              <a:pathLst>
                <a:path w="5940000" h="3024000">
                  <a:moveTo>
                    <a:pt x="5940000" y="3024000"/>
                  </a:moveTo>
                  <a:lnTo>
                    <a:pt x="0" y="3024000"/>
                  </a:lnTo>
                  <a:lnTo>
                    <a:pt x="0" y="0"/>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a:extLst>
                <a:ext uri="{FF2B5EF4-FFF2-40B4-BE49-F238E27FC236}">
                  <a16:creationId xmlns:a16="http://schemas.microsoft.com/office/drawing/2014/main" id="{31760C35-0AF0-61CC-921D-1901DB6D9483}"/>
                </a:ext>
              </a:extLst>
            </p:cNvPr>
            <p:cNvGrpSpPr/>
            <p:nvPr/>
          </p:nvGrpSpPr>
          <p:grpSpPr>
            <a:xfrm>
              <a:off x="1682388" y="1791158"/>
              <a:ext cx="3559726" cy="2018164"/>
              <a:chOff x="1682388" y="1791158"/>
              <a:chExt cx="3559726" cy="2018164"/>
            </a:xfrm>
          </p:grpSpPr>
          <p:grpSp>
            <p:nvGrpSpPr>
              <p:cNvPr id="24" name="グループ化 23">
                <a:extLst>
                  <a:ext uri="{FF2B5EF4-FFF2-40B4-BE49-F238E27FC236}">
                    <a16:creationId xmlns:a16="http://schemas.microsoft.com/office/drawing/2014/main" id="{A2278151-C381-E6F7-D129-40D8F1FAF9B2}"/>
                  </a:ext>
                </a:extLst>
              </p:cNvPr>
              <p:cNvGrpSpPr/>
              <p:nvPr/>
            </p:nvGrpSpPr>
            <p:grpSpPr>
              <a:xfrm>
                <a:off x="2074114" y="3567342"/>
                <a:ext cx="3168000" cy="241980"/>
                <a:chOff x="2074114" y="3567342"/>
                <a:chExt cx="3168000" cy="241980"/>
              </a:xfrm>
            </p:grpSpPr>
            <p:sp>
              <p:nvSpPr>
                <p:cNvPr id="77" name="テキスト ボックス 76">
                  <a:extLst>
                    <a:ext uri="{FF2B5EF4-FFF2-40B4-BE49-F238E27FC236}">
                      <a16:creationId xmlns:a16="http://schemas.microsoft.com/office/drawing/2014/main" id="{6930CD35-F57E-2871-925F-85148DAE1B7D}"/>
                    </a:ext>
                  </a:extLst>
                </p:cNvPr>
                <p:cNvSpPr txBox="1"/>
                <p:nvPr/>
              </p:nvSpPr>
              <p:spPr>
                <a:xfrm>
                  <a:off x="2707714" y="3567342"/>
                  <a:ext cx="633600" cy="241980"/>
                </a:xfrm>
                <a:prstGeom prst="rect">
                  <a:avLst/>
                </a:prstGeom>
                <a:noFill/>
                <a:ln>
                  <a:noFill/>
                </a:ln>
              </p:spPr>
              <p:txBody>
                <a:bodyPr wrap="none" lIns="0" tIns="72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1</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78" name="テキスト ボックス 77">
                  <a:extLst>
                    <a:ext uri="{FF2B5EF4-FFF2-40B4-BE49-F238E27FC236}">
                      <a16:creationId xmlns:a16="http://schemas.microsoft.com/office/drawing/2014/main" id="{E656FC53-A697-B022-E76A-EA66E3A126FB}"/>
                    </a:ext>
                  </a:extLst>
                </p:cNvPr>
                <p:cNvSpPr txBox="1"/>
                <p:nvPr/>
              </p:nvSpPr>
              <p:spPr>
                <a:xfrm>
                  <a:off x="2074114" y="3567342"/>
                  <a:ext cx="633600" cy="241980"/>
                </a:xfrm>
                <a:prstGeom prst="rect">
                  <a:avLst/>
                </a:prstGeom>
                <a:noFill/>
                <a:ln>
                  <a:noFill/>
                </a:ln>
              </p:spPr>
              <p:txBody>
                <a:bodyPr wrap="none" lIns="0" tIns="72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0</a:t>
                  </a:r>
                  <a:r>
                    <a:rPr kumimoji="0"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79" name="テキスト ボックス 78">
                  <a:extLst>
                    <a:ext uri="{FF2B5EF4-FFF2-40B4-BE49-F238E27FC236}">
                      <a16:creationId xmlns:a16="http://schemas.microsoft.com/office/drawing/2014/main" id="{1320FE6B-092D-D71C-1F9E-85024D2D9947}"/>
                    </a:ext>
                  </a:extLst>
                </p:cNvPr>
                <p:cNvSpPr txBox="1"/>
                <p:nvPr/>
              </p:nvSpPr>
              <p:spPr>
                <a:xfrm>
                  <a:off x="3341314" y="3567342"/>
                  <a:ext cx="633600" cy="241980"/>
                </a:xfrm>
                <a:prstGeom prst="rect">
                  <a:avLst/>
                </a:prstGeom>
                <a:noFill/>
                <a:ln>
                  <a:noFill/>
                </a:ln>
              </p:spPr>
              <p:txBody>
                <a:bodyPr wrap="none" lIns="0" tIns="72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2</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80" name="テキスト ボックス 79">
                  <a:extLst>
                    <a:ext uri="{FF2B5EF4-FFF2-40B4-BE49-F238E27FC236}">
                      <a16:creationId xmlns:a16="http://schemas.microsoft.com/office/drawing/2014/main" id="{53279857-8B7A-55D4-21D2-DCFBA63711EE}"/>
                    </a:ext>
                  </a:extLst>
                </p:cNvPr>
                <p:cNvSpPr txBox="1"/>
                <p:nvPr/>
              </p:nvSpPr>
              <p:spPr>
                <a:xfrm>
                  <a:off x="3974914" y="3567342"/>
                  <a:ext cx="633600" cy="241980"/>
                </a:xfrm>
                <a:prstGeom prst="rect">
                  <a:avLst/>
                </a:prstGeom>
                <a:noFill/>
                <a:ln>
                  <a:noFill/>
                </a:ln>
              </p:spPr>
              <p:txBody>
                <a:bodyPr wrap="none" lIns="0" tIns="72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3</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sp>
              <p:nvSpPr>
                <p:cNvPr id="81" name="テキスト ボックス 80">
                  <a:extLst>
                    <a:ext uri="{FF2B5EF4-FFF2-40B4-BE49-F238E27FC236}">
                      <a16:creationId xmlns:a16="http://schemas.microsoft.com/office/drawing/2014/main" id="{83920E15-6270-23E2-4BFC-3B58D520344B}"/>
                    </a:ext>
                  </a:extLst>
                </p:cNvPr>
                <p:cNvSpPr txBox="1"/>
                <p:nvPr/>
              </p:nvSpPr>
              <p:spPr>
                <a:xfrm>
                  <a:off x="4608514" y="3567342"/>
                  <a:ext cx="633600" cy="241980"/>
                </a:xfrm>
                <a:prstGeom prst="rect">
                  <a:avLst/>
                </a:prstGeom>
                <a:noFill/>
                <a:ln>
                  <a:noFill/>
                </a:ln>
              </p:spPr>
              <p:txBody>
                <a:bodyPr wrap="none" lIns="0" tIns="72000" rIns="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4</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歳</a:t>
                  </a:r>
                </a:p>
              </p:txBody>
            </p:sp>
          </p:grpSp>
          <p:grpSp>
            <p:nvGrpSpPr>
              <p:cNvPr id="25" name="グループ化 24">
                <a:extLst>
                  <a:ext uri="{FF2B5EF4-FFF2-40B4-BE49-F238E27FC236}">
                    <a16:creationId xmlns:a16="http://schemas.microsoft.com/office/drawing/2014/main" id="{6886C6C6-8DF9-31BD-AA97-9E58DBC17E73}"/>
                  </a:ext>
                </a:extLst>
              </p:cNvPr>
              <p:cNvGrpSpPr/>
              <p:nvPr/>
            </p:nvGrpSpPr>
            <p:grpSpPr>
              <a:xfrm>
                <a:off x="1682388" y="1791158"/>
                <a:ext cx="391726" cy="1862710"/>
                <a:chOff x="1682388" y="1791158"/>
                <a:chExt cx="391726" cy="1862710"/>
              </a:xfrm>
            </p:grpSpPr>
            <p:sp>
              <p:nvSpPr>
                <p:cNvPr id="68" name="テキスト ボックス 67">
                  <a:extLst>
                    <a:ext uri="{FF2B5EF4-FFF2-40B4-BE49-F238E27FC236}">
                      <a16:creationId xmlns:a16="http://schemas.microsoft.com/office/drawing/2014/main" id="{86BA02F1-F699-5AE8-21D6-08C503CDEF93}"/>
                    </a:ext>
                  </a:extLst>
                </p:cNvPr>
                <p:cNvSpPr txBox="1"/>
                <p:nvPr/>
              </p:nvSpPr>
              <p:spPr>
                <a:xfrm>
                  <a:off x="1858718" y="3484591"/>
                  <a:ext cx="21539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テキスト ボックス 68">
                  <a:extLst>
                    <a:ext uri="{FF2B5EF4-FFF2-40B4-BE49-F238E27FC236}">
                      <a16:creationId xmlns:a16="http://schemas.microsoft.com/office/drawing/2014/main" id="{2A3ED570-8725-8A20-CA96-D5C364FB27BD}"/>
                    </a:ext>
                  </a:extLst>
                </p:cNvPr>
                <p:cNvSpPr txBox="1"/>
                <p:nvPr/>
              </p:nvSpPr>
              <p:spPr>
                <a:xfrm>
                  <a:off x="1682388" y="1791158"/>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800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テキスト ボックス 69">
                  <a:extLst>
                    <a:ext uri="{FF2B5EF4-FFF2-40B4-BE49-F238E27FC236}">
                      <a16:creationId xmlns:a16="http://schemas.microsoft.com/office/drawing/2014/main" id="{0468C668-CFEB-96C8-5654-CD62E9E14BE9}"/>
                    </a:ext>
                  </a:extLst>
                </p:cNvPr>
                <p:cNvSpPr txBox="1"/>
                <p:nvPr/>
              </p:nvSpPr>
              <p:spPr>
                <a:xfrm>
                  <a:off x="1682388" y="2426195"/>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500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1" name="テキスト ボックス 70">
                  <a:extLst>
                    <a:ext uri="{FF2B5EF4-FFF2-40B4-BE49-F238E27FC236}">
                      <a16:creationId xmlns:a16="http://schemas.microsoft.com/office/drawing/2014/main" id="{9E1FF702-CCFA-8C63-FB05-53D382565C19}"/>
                    </a:ext>
                  </a:extLst>
                </p:cNvPr>
                <p:cNvSpPr txBox="1"/>
                <p:nvPr/>
              </p:nvSpPr>
              <p:spPr>
                <a:xfrm>
                  <a:off x="1682388" y="2637874"/>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400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テキスト ボックス 71">
                  <a:extLst>
                    <a:ext uri="{FF2B5EF4-FFF2-40B4-BE49-F238E27FC236}">
                      <a16:creationId xmlns:a16="http://schemas.microsoft.com/office/drawing/2014/main" id="{8D928D3F-768F-7BA1-C73F-0EE978ABBB36}"/>
                    </a:ext>
                  </a:extLst>
                </p:cNvPr>
                <p:cNvSpPr txBox="1"/>
                <p:nvPr/>
              </p:nvSpPr>
              <p:spPr>
                <a:xfrm>
                  <a:off x="1682388" y="2849553"/>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テキスト ボックス 72">
                  <a:extLst>
                    <a:ext uri="{FF2B5EF4-FFF2-40B4-BE49-F238E27FC236}">
                      <a16:creationId xmlns:a16="http://schemas.microsoft.com/office/drawing/2014/main" id="{5C7F672F-0DE5-866B-56B9-68AFA7A8C307}"/>
                    </a:ext>
                  </a:extLst>
                </p:cNvPr>
                <p:cNvSpPr txBox="1"/>
                <p:nvPr/>
              </p:nvSpPr>
              <p:spPr>
                <a:xfrm>
                  <a:off x="1682388" y="3061232"/>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a:extLst>
                    <a:ext uri="{FF2B5EF4-FFF2-40B4-BE49-F238E27FC236}">
                      <a16:creationId xmlns:a16="http://schemas.microsoft.com/office/drawing/2014/main" id="{D76BDCD9-A5A0-CC93-FCE1-3C33487C1885}"/>
                    </a:ext>
                  </a:extLst>
                </p:cNvPr>
                <p:cNvSpPr txBox="1"/>
                <p:nvPr/>
              </p:nvSpPr>
              <p:spPr>
                <a:xfrm>
                  <a:off x="1682388" y="3272911"/>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52A9C60C-ABB0-923F-1CC4-FAE16AE2835D}"/>
                    </a:ext>
                  </a:extLst>
                </p:cNvPr>
                <p:cNvSpPr txBox="1"/>
                <p:nvPr/>
              </p:nvSpPr>
              <p:spPr>
                <a:xfrm>
                  <a:off x="1682388" y="2214516"/>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a:extLst>
                    <a:ext uri="{FF2B5EF4-FFF2-40B4-BE49-F238E27FC236}">
                      <a16:creationId xmlns:a16="http://schemas.microsoft.com/office/drawing/2014/main" id="{D845BD54-66EF-5FA9-D5A1-98E813592D00}"/>
                    </a:ext>
                  </a:extLst>
                </p:cNvPr>
                <p:cNvSpPr txBox="1"/>
                <p:nvPr/>
              </p:nvSpPr>
              <p:spPr>
                <a:xfrm>
                  <a:off x="1682388" y="2002837"/>
                  <a:ext cx="391726" cy="169277"/>
                </a:xfrm>
                <a:prstGeom prst="rect">
                  <a:avLst/>
                </a:prstGeom>
                <a:noFill/>
                <a:ln>
                  <a:noFill/>
                </a:ln>
              </p:spPr>
              <p:txBody>
                <a:bodyPr wrap="none" lIns="0" tIns="0" rIns="126000" bIns="0" rtlCol="0" anchor="ct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700</a:t>
                  </a:r>
                  <a:endPar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6" name="グループ化 25">
                <a:extLst>
                  <a:ext uri="{FF2B5EF4-FFF2-40B4-BE49-F238E27FC236}">
                    <a16:creationId xmlns:a16="http://schemas.microsoft.com/office/drawing/2014/main" id="{3E541FA0-A217-98F9-1A2C-2F6D8F2B5B9B}"/>
                  </a:ext>
                </a:extLst>
              </p:cNvPr>
              <p:cNvGrpSpPr/>
              <p:nvPr/>
            </p:nvGrpSpPr>
            <p:grpSpPr>
              <a:xfrm>
                <a:off x="2002114" y="1875341"/>
                <a:ext cx="72000" cy="1692000"/>
                <a:chOff x="2002114" y="1875341"/>
                <a:chExt cx="72000" cy="1692000"/>
              </a:xfrm>
            </p:grpSpPr>
            <p:cxnSp>
              <p:nvCxnSpPr>
                <p:cNvPr id="59" name="直線コネクタ 58">
                  <a:extLst>
                    <a:ext uri="{FF2B5EF4-FFF2-40B4-BE49-F238E27FC236}">
                      <a16:creationId xmlns:a16="http://schemas.microsoft.com/office/drawing/2014/main" id="{35B50FEA-277A-8F2F-AA55-F245DEAC44F0}"/>
                    </a:ext>
                  </a:extLst>
                </p:cNvPr>
                <p:cNvCxnSpPr>
                  <a:cxnSpLocks/>
                </p:cNvCxnSpPr>
                <p:nvPr/>
              </p:nvCxnSpPr>
              <p:spPr>
                <a:xfrm>
                  <a:off x="2002114" y="18753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0" name="直線コネクタ 59">
                  <a:extLst>
                    <a:ext uri="{FF2B5EF4-FFF2-40B4-BE49-F238E27FC236}">
                      <a16:creationId xmlns:a16="http://schemas.microsoft.com/office/drawing/2014/main" id="{3F6F6729-122A-BA37-7CFF-AC98F05B3272}"/>
                    </a:ext>
                  </a:extLst>
                </p:cNvPr>
                <p:cNvCxnSpPr>
                  <a:cxnSpLocks/>
                </p:cNvCxnSpPr>
                <p:nvPr/>
              </p:nvCxnSpPr>
              <p:spPr>
                <a:xfrm>
                  <a:off x="2002114" y="29328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1" name="直線コネクタ 60">
                  <a:extLst>
                    <a:ext uri="{FF2B5EF4-FFF2-40B4-BE49-F238E27FC236}">
                      <a16:creationId xmlns:a16="http://schemas.microsoft.com/office/drawing/2014/main" id="{CD837037-8C14-03AB-B05F-764934A33B66}"/>
                    </a:ext>
                  </a:extLst>
                </p:cNvPr>
                <p:cNvCxnSpPr>
                  <a:cxnSpLocks/>
                </p:cNvCxnSpPr>
                <p:nvPr/>
              </p:nvCxnSpPr>
              <p:spPr>
                <a:xfrm>
                  <a:off x="2002114" y="31443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2" name="直線コネクタ 61">
                  <a:extLst>
                    <a:ext uri="{FF2B5EF4-FFF2-40B4-BE49-F238E27FC236}">
                      <a16:creationId xmlns:a16="http://schemas.microsoft.com/office/drawing/2014/main" id="{6E6B654F-A680-5E1F-A5D2-143222A25AC5}"/>
                    </a:ext>
                  </a:extLst>
                </p:cNvPr>
                <p:cNvCxnSpPr>
                  <a:cxnSpLocks/>
                </p:cNvCxnSpPr>
                <p:nvPr/>
              </p:nvCxnSpPr>
              <p:spPr>
                <a:xfrm>
                  <a:off x="2002114" y="33558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3" name="直線コネクタ 62">
                  <a:extLst>
                    <a:ext uri="{FF2B5EF4-FFF2-40B4-BE49-F238E27FC236}">
                      <a16:creationId xmlns:a16="http://schemas.microsoft.com/office/drawing/2014/main" id="{1F8CD633-A166-F1FB-5678-AD7056841EB0}"/>
                    </a:ext>
                  </a:extLst>
                </p:cNvPr>
                <p:cNvCxnSpPr>
                  <a:cxnSpLocks/>
                </p:cNvCxnSpPr>
                <p:nvPr/>
              </p:nvCxnSpPr>
              <p:spPr>
                <a:xfrm>
                  <a:off x="2002114" y="35673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4" name="直線コネクタ 63">
                  <a:extLst>
                    <a:ext uri="{FF2B5EF4-FFF2-40B4-BE49-F238E27FC236}">
                      <a16:creationId xmlns:a16="http://schemas.microsoft.com/office/drawing/2014/main" id="{E875C711-8090-7E60-C837-83D843787C0B}"/>
                    </a:ext>
                  </a:extLst>
                </p:cNvPr>
                <p:cNvCxnSpPr>
                  <a:cxnSpLocks/>
                </p:cNvCxnSpPr>
                <p:nvPr/>
              </p:nvCxnSpPr>
              <p:spPr>
                <a:xfrm>
                  <a:off x="2002114" y="22983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5" name="直線コネクタ 64">
                  <a:extLst>
                    <a:ext uri="{FF2B5EF4-FFF2-40B4-BE49-F238E27FC236}">
                      <a16:creationId xmlns:a16="http://schemas.microsoft.com/office/drawing/2014/main" id="{1E1EFD29-E924-CB75-3A51-EE0D7837666F}"/>
                    </a:ext>
                  </a:extLst>
                </p:cNvPr>
                <p:cNvCxnSpPr>
                  <a:cxnSpLocks/>
                </p:cNvCxnSpPr>
                <p:nvPr/>
              </p:nvCxnSpPr>
              <p:spPr>
                <a:xfrm>
                  <a:off x="2002114" y="25098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6" name="直線コネクタ 65">
                  <a:extLst>
                    <a:ext uri="{FF2B5EF4-FFF2-40B4-BE49-F238E27FC236}">
                      <a16:creationId xmlns:a16="http://schemas.microsoft.com/office/drawing/2014/main" id="{C32DD469-5112-A27B-6B99-43311BFC478F}"/>
                    </a:ext>
                  </a:extLst>
                </p:cNvPr>
                <p:cNvCxnSpPr>
                  <a:cxnSpLocks/>
                </p:cNvCxnSpPr>
                <p:nvPr/>
              </p:nvCxnSpPr>
              <p:spPr>
                <a:xfrm>
                  <a:off x="2002114" y="27213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cxnSp>
              <p:nvCxnSpPr>
                <p:cNvPr id="67" name="直線コネクタ 66">
                  <a:extLst>
                    <a:ext uri="{FF2B5EF4-FFF2-40B4-BE49-F238E27FC236}">
                      <a16:creationId xmlns:a16="http://schemas.microsoft.com/office/drawing/2014/main" id="{07A0023C-516B-691E-9EDE-4F37EA58D67A}"/>
                    </a:ext>
                  </a:extLst>
                </p:cNvPr>
                <p:cNvCxnSpPr>
                  <a:cxnSpLocks/>
                </p:cNvCxnSpPr>
                <p:nvPr/>
              </p:nvCxnSpPr>
              <p:spPr>
                <a:xfrm>
                  <a:off x="2002114" y="2086841"/>
                  <a:ext cx="72000" cy="0"/>
                </a:xfrm>
                <a:prstGeom prst="lin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cxnSp>
          </p:grpSp>
          <p:grpSp>
            <p:nvGrpSpPr>
              <p:cNvPr id="27" name="グループ化 26">
                <a:extLst>
                  <a:ext uri="{FF2B5EF4-FFF2-40B4-BE49-F238E27FC236}">
                    <a16:creationId xmlns:a16="http://schemas.microsoft.com/office/drawing/2014/main" id="{D097BF1B-211F-D70A-A8C7-258AEC7980FF}"/>
                  </a:ext>
                </a:extLst>
              </p:cNvPr>
              <p:cNvGrpSpPr/>
              <p:nvPr/>
            </p:nvGrpSpPr>
            <p:grpSpPr>
              <a:xfrm>
                <a:off x="2074114" y="3567341"/>
                <a:ext cx="3168000" cy="72000"/>
                <a:chOff x="2074114" y="3567341"/>
                <a:chExt cx="792000" cy="72000"/>
              </a:xfrm>
            </p:grpSpPr>
            <p:sp>
              <p:nvSpPr>
                <p:cNvPr id="53" name="Line 10">
                  <a:extLst>
                    <a:ext uri="{FF2B5EF4-FFF2-40B4-BE49-F238E27FC236}">
                      <a16:creationId xmlns:a16="http://schemas.microsoft.com/office/drawing/2014/main" id="{9DF3D612-4502-8CF5-D38B-7C2567E574DD}"/>
                    </a:ext>
                  </a:extLst>
                </p:cNvPr>
                <p:cNvSpPr>
                  <a:spLocks noChangeShapeType="1"/>
                </p:cNvSpPr>
                <p:nvPr/>
              </p:nvSpPr>
              <p:spPr bwMode="auto">
                <a:xfrm>
                  <a:off x="2074114" y="3567341"/>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4" name="Line 10">
                  <a:extLst>
                    <a:ext uri="{FF2B5EF4-FFF2-40B4-BE49-F238E27FC236}">
                      <a16:creationId xmlns:a16="http://schemas.microsoft.com/office/drawing/2014/main" id="{819E8D0C-12E3-0349-E759-43505EDC16EA}"/>
                    </a:ext>
                  </a:extLst>
                </p:cNvPr>
                <p:cNvSpPr>
                  <a:spLocks noChangeShapeType="1"/>
                </p:cNvSpPr>
                <p:nvPr/>
              </p:nvSpPr>
              <p:spPr bwMode="auto">
                <a:xfrm>
                  <a:off x="2866114" y="3567341"/>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5" name="Line 10">
                  <a:extLst>
                    <a:ext uri="{FF2B5EF4-FFF2-40B4-BE49-F238E27FC236}">
                      <a16:creationId xmlns:a16="http://schemas.microsoft.com/office/drawing/2014/main" id="{ED8FAA98-7EA8-E30A-0450-FF47702D96BC}"/>
                    </a:ext>
                  </a:extLst>
                </p:cNvPr>
                <p:cNvSpPr>
                  <a:spLocks noChangeShapeType="1"/>
                </p:cNvSpPr>
                <p:nvPr/>
              </p:nvSpPr>
              <p:spPr bwMode="auto">
                <a:xfrm>
                  <a:off x="2707714" y="3567341"/>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6" name="Line 10">
                  <a:extLst>
                    <a:ext uri="{FF2B5EF4-FFF2-40B4-BE49-F238E27FC236}">
                      <a16:creationId xmlns:a16="http://schemas.microsoft.com/office/drawing/2014/main" id="{474D4DD3-1128-37DA-F261-D50A2EE3F7B1}"/>
                    </a:ext>
                  </a:extLst>
                </p:cNvPr>
                <p:cNvSpPr>
                  <a:spLocks noChangeShapeType="1"/>
                </p:cNvSpPr>
                <p:nvPr/>
              </p:nvSpPr>
              <p:spPr bwMode="auto">
                <a:xfrm>
                  <a:off x="2549314" y="3567341"/>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7" name="Line 10">
                  <a:extLst>
                    <a:ext uri="{FF2B5EF4-FFF2-40B4-BE49-F238E27FC236}">
                      <a16:creationId xmlns:a16="http://schemas.microsoft.com/office/drawing/2014/main" id="{829DCC4B-8CDE-F7E5-9967-514C48BE0D56}"/>
                    </a:ext>
                  </a:extLst>
                </p:cNvPr>
                <p:cNvSpPr>
                  <a:spLocks noChangeShapeType="1"/>
                </p:cNvSpPr>
                <p:nvPr/>
              </p:nvSpPr>
              <p:spPr bwMode="auto">
                <a:xfrm>
                  <a:off x="2390914" y="3567341"/>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sp>
              <p:nvSpPr>
                <p:cNvPr id="58" name="Line 10">
                  <a:extLst>
                    <a:ext uri="{FF2B5EF4-FFF2-40B4-BE49-F238E27FC236}">
                      <a16:creationId xmlns:a16="http://schemas.microsoft.com/office/drawing/2014/main" id="{DBAC6C0C-3FD4-CADC-2A2C-7CA2F72982DB}"/>
                    </a:ext>
                  </a:extLst>
                </p:cNvPr>
                <p:cNvSpPr>
                  <a:spLocks noChangeShapeType="1"/>
                </p:cNvSpPr>
                <p:nvPr/>
              </p:nvSpPr>
              <p:spPr bwMode="auto">
                <a:xfrm>
                  <a:off x="2232514" y="3567341"/>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endParaRPr>
                </a:p>
              </p:txBody>
            </p:sp>
          </p:grpSp>
          <p:grpSp>
            <p:nvGrpSpPr>
              <p:cNvPr id="28" name="グループ化 27">
                <a:extLst>
                  <a:ext uri="{FF2B5EF4-FFF2-40B4-BE49-F238E27FC236}">
                    <a16:creationId xmlns:a16="http://schemas.microsoft.com/office/drawing/2014/main" id="{37C567A3-201A-F7B7-4146-22474F7B562E}"/>
                  </a:ext>
                </a:extLst>
              </p:cNvPr>
              <p:cNvGrpSpPr/>
              <p:nvPr/>
            </p:nvGrpSpPr>
            <p:grpSpPr>
              <a:xfrm>
                <a:off x="2210914" y="3472864"/>
                <a:ext cx="2894400" cy="94478"/>
                <a:chOff x="2210914" y="3472864"/>
                <a:chExt cx="2894400" cy="94478"/>
              </a:xfrm>
            </p:grpSpPr>
            <p:sp>
              <p:nvSpPr>
                <p:cNvPr id="48" name="Rectangle 57">
                  <a:extLst>
                    <a:ext uri="{FF2B5EF4-FFF2-40B4-BE49-F238E27FC236}">
                      <a16:creationId xmlns:a16="http://schemas.microsoft.com/office/drawing/2014/main" id="{CDE19C47-CE3A-034C-8384-9457DBED8040}"/>
                    </a:ext>
                  </a:extLst>
                </p:cNvPr>
                <p:cNvSpPr>
                  <a:spLocks noChangeArrowheads="1"/>
                </p:cNvSpPr>
                <p:nvPr/>
              </p:nvSpPr>
              <p:spPr bwMode="auto">
                <a:xfrm>
                  <a:off x="2210914" y="3472864"/>
                  <a:ext cx="360000" cy="94478"/>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Rectangle 58">
                  <a:extLst>
                    <a:ext uri="{FF2B5EF4-FFF2-40B4-BE49-F238E27FC236}">
                      <a16:creationId xmlns:a16="http://schemas.microsoft.com/office/drawing/2014/main" id="{0D8764DD-B95A-AD12-C6F1-F01B058F6D64}"/>
                    </a:ext>
                  </a:extLst>
                </p:cNvPr>
                <p:cNvSpPr>
                  <a:spLocks noChangeArrowheads="1"/>
                </p:cNvSpPr>
                <p:nvPr/>
              </p:nvSpPr>
              <p:spPr bwMode="auto">
                <a:xfrm>
                  <a:off x="2844514" y="3507219"/>
                  <a:ext cx="360000" cy="60123"/>
                </a:xfrm>
                <a:prstGeom prst="rect">
                  <a:avLst/>
                </a:prstGeom>
                <a:solidFill>
                  <a:srgbClr val="4D9BB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Rectangle 59">
                  <a:extLst>
                    <a:ext uri="{FF2B5EF4-FFF2-40B4-BE49-F238E27FC236}">
                      <a16:creationId xmlns:a16="http://schemas.microsoft.com/office/drawing/2014/main" id="{E3D37F71-2073-1CA7-96D7-5336E957F28E}"/>
                    </a:ext>
                  </a:extLst>
                </p:cNvPr>
                <p:cNvSpPr>
                  <a:spLocks noChangeArrowheads="1"/>
                </p:cNvSpPr>
                <p:nvPr/>
              </p:nvSpPr>
              <p:spPr bwMode="auto">
                <a:xfrm>
                  <a:off x="3478114" y="3555890"/>
                  <a:ext cx="360000" cy="11452"/>
                </a:xfrm>
                <a:prstGeom prst="rect">
                  <a:avLst/>
                </a:prstGeom>
                <a:solidFill>
                  <a:srgbClr val="A3DA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Rectangle 60">
                  <a:extLst>
                    <a:ext uri="{FF2B5EF4-FFF2-40B4-BE49-F238E27FC236}">
                      <a16:creationId xmlns:a16="http://schemas.microsoft.com/office/drawing/2014/main" id="{0D5382B1-309A-C3C1-2260-B397E20C0FB6}"/>
                    </a:ext>
                  </a:extLst>
                </p:cNvPr>
                <p:cNvSpPr>
                  <a:spLocks noChangeArrowheads="1"/>
                </p:cNvSpPr>
                <p:nvPr/>
              </p:nvSpPr>
              <p:spPr bwMode="auto">
                <a:xfrm>
                  <a:off x="4111714" y="3547301"/>
                  <a:ext cx="360000" cy="20041"/>
                </a:xfrm>
                <a:prstGeom prst="rect">
                  <a:avLst/>
                </a:prstGeom>
                <a:solidFill>
                  <a:srgbClr val="A3DA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Rectangle 61">
                  <a:extLst>
                    <a:ext uri="{FF2B5EF4-FFF2-40B4-BE49-F238E27FC236}">
                      <a16:creationId xmlns:a16="http://schemas.microsoft.com/office/drawing/2014/main" id="{549C9E2B-AA8B-404A-2F76-F0C8CDB2BDB7}"/>
                    </a:ext>
                  </a:extLst>
                </p:cNvPr>
                <p:cNvSpPr>
                  <a:spLocks noChangeArrowheads="1"/>
                </p:cNvSpPr>
                <p:nvPr/>
              </p:nvSpPr>
              <p:spPr bwMode="auto">
                <a:xfrm>
                  <a:off x="4745314" y="3561616"/>
                  <a:ext cx="360000" cy="5726"/>
                </a:xfrm>
                <a:prstGeom prst="rect">
                  <a:avLst/>
                </a:prstGeom>
                <a:solidFill>
                  <a:srgbClr val="A3DAF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9" name="グループ化 28">
                <a:extLst>
                  <a:ext uri="{FF2B5EF4-FFF2-40B4-BE49-F238E27FC236}">
                    <a16:creationId xmlns:a16="http://schemas.microsoft.com/office/drawing/2014/main" id="{C8FB4B8E-DF0F-B4E7-219B-0F8870F1B03F}"/>
                  </a:ext>
                </a:extLst>
              </p:cNvPr>
              <p:cNvGrpSpPr/>
              <p:nvPr/>
            </p:nvGrpSpPr>
            <p:grpSpPr>
              <a:xfrm>
                <a:off x="2210914" y="3232377"/>
                <a:ext cx="2894400" cy="329239"/>
                <a:chOff x="2210914" y="3232377"/>
                <a:chExt cx="2894400" cy="329239"/>
              </a:xfrm>
            </p:grpSpPr>
            <p:sp>
              <p:nvSpPr>
                <p:cNvPr id="43" name="Rectangle 87">
                  <a:extLst>
                    <a:ext uri="{FF2B5EF4-FFF2-40B4-BE49-F238E27FC236}">
                      <a16:creationId xmlns:a16="http://schemas.microsoft.com/office/drawing/2014/main" id="{44A91702-49B2-BFCD-DFBA-E057E0F5EAC3}"/>
                    </a:ext>
                  </a:extLst>
                </p:cNvPr>
                <p:cNvSpPr>
                  <a:spLocks noChangeArrowheads="1"/>
                </p:cNvSpPr>
                <p:nvPr/>
              </p:nvSpPr>
              <p:spPr bwMode="auto">
                <a:xfrm>
                  <a:off x="2210914" y="3398428"/>
                  <a:ext cx="360000" cy="74436"/>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Rectangle 88">
                  <a:extLst>
                    <a:ext uri="{FF2B5EF4-FFF2-40B4-BE49-F238E27FC236}">
                      <a16:creationId xmlns:a16="http://schemas.microsoft.com/office/drawing/2014/main" id="{D3D7C1AC-82B8-0BE3-B72C-AE7233DF3E69}"/>
                    </a:ext>
                  </a:extLst>
                </p:cNvPr>
                <p:cNvSpPr>
                  <a:spLocks noChangeArrowheads="1"/>
                </p:cNvSpPr>
                <p:nvPr/>
              </p:nvSpPr>
              <p:spPr bwMode="auto">
                <a:xfrm>
                  <a:off x="2844514" y="3232377"/>
                  <a:ext cx="360000" cy="274842"/>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Rectangle 89">
                  <a:extLst>
                    <a:ext uri="{FF2B5EF4-FFF2-40B4-BE49-F238E27FC236}">
                      <a16:creationId xmlns:a16="http://schemas.microsoft.com/office/drawing/2014/main" id="{8200B110-10A6-1E3A-5C50-9CD6FEDE18BB}"/>
                    </a:ext>
                  </a:extLst>
                </p:cNvPr>
                <p:cNvSpPr>
                  <a:spLocks noChangeArrowheads="1"/>
                </p:cNvSpPr>
                <p:nvPr/>
              </p:nvSpPr>
              <p:spPr bwMode="auto">
                <a:xfrm>
                  <a:off x="3478114" y="3472864"/>
                  <a:ext cx="360000" cy="83026"/>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Rectangle 90">
                  <a:extLst>
                    <a:ext uri="{FF2B5EF4-FFF2-40B4-BE49-F238E27FC236}">
                      <a16:creationId xmlns:a16="http://schemas.microsoft.com/office/drawing/2014/main" id="{E52EBFB5-6181-BB0D-3170-4BA897359565}"/>
                    </a:ext>
                  </a:extLst>
                </p:cNvPr>
                <p:cNvSpPr>
                  <a:spLocks noChangeArrowheads="1"/>
                </p:cNvSpPr>
                <p:nvPr/>
              </p:nvSpPr>
              <p:spPr bwMode="auto">
                <a:xfrm>
                  <a:off x="4111714" y="3492905"/>
                  <a:ext cx="360000" cy="54397"/>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Rectangle 91">
                  <a:extLst>
                    <a:ext uri="{FF2B5EF4-FFF2-40B4-BE49-F238E27FC236}">
                      <a16:creationId xmlns:a16="http://schemas.microsoft.com/office/drawing/2014/main" id="{A88B8E37-56DE-2ADD-2657-550CEB92EA32}"/>
                    </a:ext>
                  </a:extLst>
                </p:cNvPr>
                <p:cNvSpPr>
                  <a:spLocks noChangeArrowheads="1"/>
                </p:cNvSpPr>
                <p:nvPr/>
              </p:nvSpPr>
              <p:spPr bwMode="auto">
                <a:xfrm>
                  <a:off x="4745314" y="3527261"/>
                  <a:ext cx="360000" cy="34355"/>
                </a:xfrm>
                <a:prstGeom prst="rect">
                  <a:avLst/>
                </a:prstGeom>
                <a:solidFill>
                  <a:srgbClr val="E5E964"/>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30" name="グループ化 29">
                <a:extLst>
                  <a:ext uri="{FF2B5EF4-FFF2-40B4-BE49-F238E27FC236}">
                    <a16:creationId xmlns:a16="http://schemas.microsoft.com/office/drawing/2014/main" id="{2D25D014-E735-08DD-C6DD-42D4FF3356B8}"/>
                  </a:ext>
                </a:extLst>
              </p:cNvPr>
              <p:cNvGrpSpPr/>
              <p:nvPr/>
            </p:nvGrpSpPr>
            <p:grpSpPr>
              <a:xfrm>
                <a:off x="2210914" y="2106846"/>
                <a:ext cx="2894400" cy="1420481"/>
                <a:chOff x="2210914" y="2106846"/>
                <a:chExt cx="2894400" cy="1420481"/>
              </a:xfrm>
            </p:grpSpPr>
            <p:sp>
              <p:nvSpPr>
                <p:cNvPr id="38" name="Rectangle 141">
                  <a:extLst>
                    <a:ext uri="{FF2B5EF4-FFF2-40B4-BE49-F238E27FC236}">
                      <a16:creationId xmlns:a16="http://schemas.microsoft.com/office/drawing/2014/main" id="{52B7C7D2-4BD8-F4D1-0F27-8C7D8D86FF6A}"/>
                    </a:ext>
                  </a:extLst>
                </p:cNvPr>
                <p:cNvSpPr>
                  <a:spLocks noChangeArrowheads="1"/>
                </p:cNvSpPr>
                <p:nvPr/>
              </p:nvSpPr>
              <p:spPr bwMode="auto">
                <a:xfrm>
                  <a:off x="2210914" y="2981429"/>
                  <a:ext cx="360000" cy="4176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Rectangle 142">
                  <a:extLst>
                    <a:ext uri="{FF2B5EF4-FFF2-40B4-BE49-F238E27FC236}">
                      <a16:creationId xmlns:a16="http://schemas.microsoft.com/office/drawing/2014/main" id="{FF6BF2B7-B27B-5F0A-6F40-04075BA2F46A}"/>
                    </a:ext>
                  </a:extLst>
                </p:cNvPr>
                <p:cNvSpPr>
                  <a:spLocks noChangeArrowheads="1"/>
                </p:cNvSpPr>
                <p:nvPr/>
              </p:nvSpPr>
              <p:spPr bwMode="auto">
                <a:xfrm>
                  <a:off x="2844514" y="2106846"/>
                  <a:ext cx="360000" cy="1126097"/>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143">
                  <a:extLst>
                    <a:ext uri="{FF2B5EF4-FFF2-40B4-BE49-F238E27FC236}">
                      <a16:creationId xmlns:a16="http://schemas.microsoft.com/office/drawing/2014/main" id="{AF850905-D683-C383-0E60-363C45C53901}"/>
                    </a:ext>
                  </a:extLst>
                </p:cNvPr>
                <p:cNvSpPr>
                  <a:spLocks noChangeArrowheads="1"/>
                </p:cNvSpPr>
                <p:nvPr/>
              </p:nvSpPr>
              <p:spPr bwMode="auto">
                <a:xfrm>
                  <a:off x="3478114" y="3115760"/>
                  <a:ext cx="360000" cy="356400"/>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Rectangle 144">
                  <a:extLst>
                    <a:ext uri="{FF2B5EF4-FFF2-40B4-BE49-F238E27FC236}">
                      <a16:creationId xmlns:a16="http://schemas.microsoft.com/office/drawing/2014/main" id="{70E4FB51-95AF-8C94-8A63-D2B1EACE976C}"/>
                    </a:ext>
                  </a:extLst>
                </p:cNvPr>
                <p:cNvSpPr>
                  <a:spLocks noChangeArrowheads="1"/>
                </p:cNvSpPr>
                <p:nvPr/>
              </p:nvSpPr>
              <p:spPr bwMode="auto">
                <a:xfrm>
                  <a:off x="4111714" y="3238658"/>
                  <a:ext cx="360000" cy="254374"/>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Rectangle 145">
                  <a:extLst>
                    <a:ext uri="{FF2B5EF4-FFF2-40B4-BE49-F238E27FC236}">
                      <a16:creationId xmlns:a16="http://schemas.microsoft.com/office/drawing/2014/main" id="{9EE1F5AC-1198-6809-35F8-0F29382D7B14}"/>
                    </a:ext>
                  </a:extLst>
                </p:cNvPr>
                <p:cNvSpPr>
                  <a:spLocks noChangeArrowheads="1"/>
                </p:cNvSpPr>
                <p:nvPr/>
              </p:nvSpPr>
              <p:spPr bwMode="auto">
                <a:xfrm>
                  <a:off x="4745314" y="3375846"/>
                  <a:ext cx="360000" cy="151481"/>
                </a:xfrm>
                <a:prstGeom prst="rect">
                  <a:avLst/>
                </a:prstGeom>
                <a:solidFill>
                  <a:srgbClr val="004A7F"/>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31" name="グループ化 30">
                <a:extLst>
                  <a:ext uri="{FF2B5EF4-FFF2-40B4-BE49-F238E27FC236}">
                    <a16:creationId xmlns:a16="http://schemas.microsoft.com/office/drawing/2014/main" id="{38718F49-452B-B50C-899D-CD4D131767A4}"/>
                  </a:ext>
                </a:extLst>
              </p:cNvPr>
              <p:cNvGrpSpPr/>
              <p:nvPr/>
            </p:nvGrpSpPr>
            <p:grpSpPr>
              <a:xfrm>
                <a:off x="2210914" y="1944053"/>
                <a:ext cx="2894400" cy="1434335"/>
                <a:chOff x="2210914" y="1944053"/>
                <a:chExt cx="2894400" cy="1434335"/>
              </a:xfrm>
            </p:grpSpPr>
            <p:sp>
              <p:nvSpPr>
                <p:cNvPr id="33" name="Rectangle 170">
                  <a:extLst>
                    <a:ext uri="{FF2B5EF4-FFF2-40B4-BE49-F238E27FC236}">
                      <a16:creationId xmlns:a16="http://schemas.microsoft.com/office/drawing/2014/main" id="{7ED70525-9162-61DA-65D4-1EAE6FFB22AE}"/>
                    </a:ext>
                  </a:extLst>
                </p:cNvPr>
                <p:cNvSpPr>
                  <a:spLocks noChangeArrowheads="1"/>
                </p:cNvSpPr>
                <p:nvPr/>
              </p:nvSpPr>
              <p:spPr bwMode="auto">
                <a:xfrm>
                  <a:off x="2210914" y="2911728"/>
                  <a:ext cx="360000" cy="77300"/>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Rectangle 171">
                  <a:extLst>
                    <a:ext uri="{FF2B5EF4-FFF2-40B4-BE49-F238E27FC236}">
                      <a16:creationId xmlns:a16="http://schemas.microsoft.com/office/drawing/2014/main" id="{F5D13508-F303-FCEA-6AE8-DF698DCB5CE4}"/>
                    </a:ext>
                  </a:extLst>
                </p:cNvPr>
                <p:cNvSpPr>
                  <a:spLocks noChangeArrowheads="1"/>
                </p:cNvSpPr>
                <p:nvPr/>
              </p:nvSpPr>
              <p:spPr bwMode="auto">
                <a:xfrm>
                  <a:off x="2844514" y="1944053"/>
                  <a:ext cx="360000" cy="163189"/>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Rectangle 172">
                  <a:extLst>
                    <a:ext uri="{FF2B5EF4-FFF2-40B4-BE49-F238E27FC236}">
                      <a16:creationId xmlns:a16="http://schemas.microsoft.com/office/drawing/2014/main" id="{27E66158-6859-B0AD-4976-C26AD6C9EDF7}"/>
                    </a:ext>
                  </a:extLst>
                </p:cNvPr>
                <p:cNvSpPr>
                  <a:spLocks noChangeArrowheads="1"/>
                </p:cNvSpPr>
                <p:nvPr/>
              </p:nvSpPr>
              <p:spPr bwMode="auto">
                <a:xfrm>
                  <a:off x="3478114" y="3054875"/>
                  <a:ext cx="360000" cy="62985"/>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Rectangle 173">
                  <a:extLst>
                    <a:ext uri="{FF2B5EF4-FFF2-40B4-BE49-F238E27FC236}">
                      <a16:creationId xmlns:a16="http://schemas.microsoft.com/office/drawing/2014/main" id="{3CFFA3B4-4BC0-721E-C2AD-B908BB5E3C21}"/>
                    </a:ext>
                  </a:extLst>
                </p:cNvPr>
                <p:cNvSpPr>
                  <a:spLocks noChangeArrowheads="1"/>
                </p:cNvSpPr>
                <p:nvPr/>
              </p:nvSpPr>
              <p:spPr bwMode="auto">
                <a:xfrm>
                  <a:off x="4111714" y="3212337"/>
                  <a:ext cx="360000" cy="28629"/>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Rectangle 174">
                  <a:extLst>
                    <a:ext uri="{FF2B5EF4-FFF2-40B4-BE49-F238E27FC236}">
                      <a16:creationId xmlns:a16="http://schemas.microsoft.com/office/drawing/2014/main" id="{37292898-D4DA-926F-2961-AEF94B48EFF2}"/>
                    </a:ext>
                  </a:extLst>
                </p:cNvPr>
                <p:cNvSpPr>
                  <a:spLocks noChangeArrowheads="1"/>
                </p:cNvSpPr>
                <p:nvPr/>
              </p:nvSpPr>
              <p:spPr bwMode="auto">
                <a:xfrm>
                  <a:off x="4745314" y="3355484"/>
                  <a:ext cx="360000" cy="22904"/>
                </a:xfrm>
                <a:prstGeom prst="rect">
                  <a:avLst/>
                </a:prstGeom>
                <a:solidFill>
                  <a:srgbClr val="A6A6A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2" name="正方形/長方形 1106">
                <a:extLst>
                  <a:ext uri="{FF2B5EF4-FFF2-40B4-BE49-F238E27FC236}">
                    <a16:creationId xmlns:a16="http://schemas.microsoft.com/office/drawing/2014/main" id="{F0F8EBF5-E577-380C-9ABD-28A9337E4F75}"/>
                  </a:ext>
                </a:extLst>
              </p:cNvPr>
              <p:cNvSpPr/>
              <p:nvPr/>
            </p:nvSpPr>
            <p:spPr>
              <a:xfrm>
                <a:off x="2074114" y="1875342"/>
                <a:ext cx="3168000" cy="1692000"/>
              </a:xfrm>
              <a:custGeom>
                <a:avLst/>
                <a:gdLst>
                  <a:gd name="connsiteX0" fmla="*/ 0 w 5940000"/>
                  <a:gd name="connsiteY0" fmla="*/ 0 h 3024000"/>
                  <a:gd name="connsiteX1" fmla="*/ 5940000 w 5940000"/>
                  <a:gd name="connsiteY1" fmla="*/ 0 h 3024000"/>
                  <a:gd name="connsiteX2" fmla="*/ 5940000 w 5940000"/>
                  <a:gd name="connsiteY2" fmla="*/ 3024000 h 3024000"/>
                  <a:gd name="connsiteX3" fmla="*/ 0 w 5940000"/>
                  <a:gd name="connsiteY3" fmla="*/ 3024000 h 3024000"/>
                  <a:gd name="connsiteX4" fmla="*/ 0 w 5940000"/>
                  <a:gd name="connsiteY4" fmla="*/ 0 h 3024000"/>
                  <a:gd name="connsiteX0" fmla="*/ 5940000 w 6031440"/>
                  <a:gd name="connsiteY0" fmla="*/ 0 h 3024000"/>
                  <a:gd name="connsiteX1" fmla="*/ 5940000 w 6031440"/>
                  <a:gd name="connsiteY1" fmla="*/ 3024000 h 3024000"/>
                  <a:gd name="connsiteX2" fmla="*/ 0 w 6031440"/>
                  <a:gd name="connsiteY2" fmla="*/ 3024000 h 3024000"/>
                  <a:gd name="connsiteX3" fmla="*/ 0 w 6031440"/>
                  <a:gd name="connsiteY3" fmla="*/ 0 h 3024000"/>
                  <a:gd name="connsiteX4" fmla="*/ 6031440 w 6031440"/>
                  <a:gd name="connsiteY4" fmla="*/ 91440 h 3024000"/>
                  <a:gd name="connsiteX0" fmla="*/ 5940000 w 5940000"/>
                  <a:gd name="connsiteY0" fmla="*/ 0 h 3024000"/>
                  <a:gd name="connsiteX1" fmla="*/ 5940000 w 5940000"/>
                  <a:gd name="connsiteY1" fmla="*/ 3024000 h 3024000"/>
                  <a:gd name="connsiteX2" fmla="*/ 0 w 5940000"/>
                  <a:gd name="connsiteY2" fmla="*/ 3024000 h 3024000"/>
                  <a:gd name="connsiteX3" fmla="*/ 0 w 5940000"/>
                  <a:gd name="connsiteY3" fmla="*/ 0 h 3024000"/>
                  <a:gd name="connsiteX0" fmla="*/ 5940000 w 5940000"/>
                  <a:gd name="connsiteY0" fmla="*/ 3024000 h 3024000"/>
                  <a:gd name="connsiteX1" fmla="*/ 0 w 5940000"/>
                  <a:gd name="connsiteY1" fmla="*/ 3024000 h 3024000"/>
                  <a:gd name="connsiteX2" fmla="*/ 0 w 5940000"/>
                  <a:gd name="connsiteY2" fmla="*/ 0 h 3024000"/>
                </a:gdLst>
                <a:ahLst/>
                <a:cxnLst>
                  <a:cxn ang="0">
                    <a:pos x="connsiteX0" y="connsiteY0"/>
                  </a:cxn>
                  <a:cxn ang="0">
                    <a:pos x="connsiteX1" y="connsiteY1"/>
                  </a:cxn>
                  <a:cxn ang="0">
                    <a:pos x="connsiteX2" y="connsiteY2"/>
                  </a:cxn>
                </a:cxnLst>
                <a:rect l="l" t="t" r="r" b="b"/>
                <a:pathLst>
                  <a:path w="5940000" h="3024000">
                    <a:moveTo>
                      <a:pt x="5940000" y="3024000"/>
                    </a:moveTo>
                    <a:lnTo>
                      <a:pt x="0" y="3024000"/>
                    </a:lnTo>
                    <a:lnTo>
                      <a:pt x="0" y="0"/>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grpSp>
        <p:nvGrpSpPr>
          <p:cNvPr id="220" name="グループ化 219">
            <a:extLst>
              <a:ext uri="{FF2B5EF4-FFF2-40B4-BE49-F238E27FC236}">
                <a16:creationId xmlns:a16="http://schemas.microsoft.com/office/drawing/2014/main" id="{B868EF2A-1B52-01C9-5FF3-AB83C5A2097C}"/>
              </a:ext>
            </a:extLst>
          </p:cNvPr>
          <p:cNvGrpSpPr/>
          <p:nvPr/>
        </p:nvGrpSpPr>
        <p:grpSpPr>
          <a:xfrm>
            <a:off x="8003309" y="1476000"/>
            <a:ext cx="734474" cy="720053"/>
            <a:chOff x="7625309" y="1863614"/>
            <a:chExt cx="734474" cy="720053"/>
          </a:xfrm>
        </p:grpSpPr>
        <p:grpSp>
          <p:nvGrpSpPr>
            <p:cNvPr id="221" name="グループ化 220">
              <a:extLst>
                <a:ext uri="{FF2B5EF4-FFF2-40B4-BE49-F238E27FC236}">
                  <a16:creationId xmlns:a16="http://schemas.microsoft.com/office/drawing/2014/main" id="{21F14131-9978-2246-BC81-CEB95E2A1E68}"/>
                </a:ext>
              </a:extLst>
            </p:cNvPr>
            <p:cNvGrpSpPr/>
            <p:nvPr/>
          </p:nvGrpSpPr>
          <p:grpSpPr>
            <a:xfrm>
              <a:off x="7625309" y="2230798"/>
              <a:ext cx="498832" cy="169277"/>
              <a:chOff x="9144000" y="1943022"/>
              <a:chExt cx="498832" cy="169277"/>
            </a:xfrm>
          </p:grpSpPr>
          <p:sp>
            <p:nvSpPr>
              <p:cNvPr id="231" name="正方形/長方形 230">
                <a:extLst>
                  <a:ext uri="{FF2B5EF4-FFF2-40B4-BE49-F238E27FC236}">
                    <a16:creationId xmlns:a16="http://schemas.microsoft.com/office/drawing/2014/main" id="{9B17F8C4-2E19-D992-B5A2-D3F58506AB26}"/>
                  </a:ext>
                </a:extLst>
              </p:cNvPr>
              <p:cNvSpPr/>
              <p:nvPr/>
            </p:nvSpPr>
            <p:spPr>
              <a:xfrm>
                <a:off x="9144000" y="1973661"/>
                <a:ext cx="144000" cy="108000"/>
              </a:xfrm>
              <a:prstGeom prst="rect">
                <a:avLst/>
              </a:prstGeom>
              <a:solidFill>
                <a:srgbClr val="E5E96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2" name="テキスト ボックス 231">
                <a:extLst>
                  <a:ext uri="{FF2B5EF4-FFF2-40B4-BE49-F238E27FC236}">
                    <a16:creationId xmlns:a16="http://schemas.microsoft.com/office/drawing/2014/main" id="{3AD2C58F-E375-B28F-5AEA-A15C1916595D}"/>
                  </a:ext>
                </a:extLst>
              </p:cNvPr>
              <p:cNvSpPr txBox="1"/>
              <p:nvPr/>
            </p:nvSpPr>
            <p:spPr>
              <a:xfrm>
                <a:off x="9288000" y="1943022"/>
                <a:ext cx="354832" cy="169277"/>
              </a:xfrm>
              <a:prstGeom prst="rect">
                <a:avLst/>
              </a:prstGeom>
              <a:noFill/>
            </p:spPr>
            <p:txBody>
              <a:bodyPr wrap="none" lIns="7200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肺炎</a:t>
                </a:r>
              </a:p>
            </p:txBody>
          </p:sp>
        </p:grpSp>
        <p:grpSp>
          <p:nvGrpSpPr>
            <p:cNvPr id="222" name="グループ化 221">
              <a:extLst>
                <a:ext uri="{FF2B5EF4-FFF2-40B4-BE49-F238E27FC236}">
                  <a16:creationId xmlns:a16="http://schemas.microsoft.com/office/drawing/2014/main" id="{28591CFF-DFF5-66AF-EFCF-04858C322E1A}"/>
                </a:ext>
              </a:extLst>
            </p:cNvPr>
            <p:cNvGrpSpPr/>
            <p:nvPr/>
          </p:nvGrpSpPr>
          <p:grpSpPr>
            <a:xfrm>
              <a:off x="7625309" y="2047206"/>
              <a:ext cx="734474" cy="169277"/>
              <a:chOff x="7625309" y="2047206"/>
              <a:chExt cx="734474" cy="169277"/>
            </a:xfrm>
          </p:grpSpPr>
          <p:sp>
            <p:nvSpPr>
              <p:cNvPr id="229" name="正方形/長方形 228">
                <a:extLst>
                  <a:ext uri="{FF2B5EF4-FFF2-40B4-BE49-F238E27FC236}">
                    <a16:creationId xmlns:a16="http://schemas.microsoft.com/office/drawing/2014/main" id="{1C8B81BA-34AC-7E6E-EA97-33DB1A334D62}"/>
                  </a:ext>
                </a:extLst>
              </p:cNvPr>
              <p:cNvSpPr/>
              <p:nvPr/>
            </p:nvSpPr>
            <p:spPr>
              <a:xfrm>
                <a:off x="7625309" y="2077845"/>
                <a:ext cx="144000" cy="108000"/>
              </a:xfrm>
              <a:prstGeom prst="rect">
                <a:avLst/>
              </a:prstGeom>
              <a:solidFill>
                <a:srgbClr val="004A7F"/>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0" name="テキスト ボックス 229">
                <a:extLst>
                  <a:ext uri="{FF2B5EF4-FFF2-40B4-BE49-F238E27FC236}">
                    <a16:creationId xmlns:a16="http://schemas.microsoft.com/office/drawing/2014/main" id="{BF366290-74A4-74EB-2CC6-7EAA21446420}"/>
                  </a:ext>
                </a:extLst>
              </p:cNvPr>
              <p:cNvSpPr txBox="1"/>
              <p:nvPr/>
            </p:nvSpPr>
            <p:spPr>
              <a:xfrm>
                <a:off x="7769309" y="2047206"/>
                <a:ext cx="590474" cy="169277"/>
              </a:xfrm>
              <a:prstGeom prst="rect">
                <a:avLst/>
              </a:prstGeom>
              <a:noFill/>
            </p:spPr>
            <p:txBody>
              <a:bodyPr wrap="none" lIns="7200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菌血症</a:t>
                </a:r>
                <a:r>
                  <a:rPr kumimoji="1" lang="ja-JP" altLang="en-US" sz="1100" b="1"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grpSp>
          <p:nvGrpSpPr>
            <p:cNvPr id="223" name="グループ化 222">
              <a:extLst>
                <a:ext uri="{FF2B5EF4-FFF2-40B4-BE49-F238E27FC236}">
                  <a16:creationId xmlns:a16="http://schemas.microsoft.com/office/drawing/2014/main" id="{80E3880C-398F-D378-8786-4C6722F404E5}"/>
                </a:ext>
              </a:extLst>
            </p:cNvPr>
            <p:cNvGrpSpPr/>
            <p:nvPr/>
          </p:nvGrpSpPr>
          <p:grpSpPr>
            <a:xfrm>
              <a:off x="7625309" y="1863614"/>
              <a:ext cx="659132" cy="169277"/>
              <a:chOff x="9144000" y="1575838"/>
              <a:chExt cx="659132" cy="169277"/>
            </a:xfrm>
          </p:grpSpPr>
          <p:sp>
            <p:nvSpPr>
              <p:cNvPr id="227" name="正方形/長方形 226">
                <a:extLst>
                  <a:ext uri="{FF2B5EF4-FFF2-40B4-BE49-F238E27FC236}">
                    <a16:creationId xmlns:a16="http://schemas.microsoft.com/office/drawing/2014/main" id="{E104D0B7-EF92-D635-02E9-53F6D8460518}"/>
                  </a:ext>
                </a:extLst>
              </p:cNvPr>
              <p:cNvSpPr/>
              <p:nvPr/>
            </p:nvSpPr>
            <p:spPr>
              <a:xfrm>
                <a:off x="9144000" y="1606477"/>
                <a:ext cx="144000" cy="108000"/>
              </a:xfrm>
              <a:prstGeom prst="rect">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8" name="テキスト ボックス 227">
                <a:extLst>
                  <a:ext uri="{FF2B5EF4-FFF2-40B4-BE49-F238E27FC236}">
                    <a16:creationId xmlns:a16="http://schemas.microsoft.com/office/drawing/2014/main" id="{C65E9B5A-7475-60F0-FBC2-15062275D6F9}"/>
                  </a:ext>
                </a:extLst>
              </p:cNvPr>
              <p:cNvSpPr txBox="1"/>
              <p:nvPr/>
            </p:nvSpPr>
            <p:spPr>
              <a:xfrm>
                <a:off x="9288000" y="1575838"/>
                <a:ext cx="515132" cy="169277"/>
              </a:xfrm>
              <a:prstGeom prst="rect">
                <a:avLst/>
              </a:prstGeom>
              <a:noFill/>
            </p:spPr>
            <p:txBody>
              <a:bodyPr wrap="none" lIns="7200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その他</a:t>
                </a:r>
                <a:r>
                  <a:rPr kumimoji="1" lang="en-US" altLang="ja-JP" sz="1100" b="1"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24" name="グループ化 223">
              <a:extLst>
                <a:ext uri="{FF2B5EF4-FFF2-40B4-BE49-F238E27FC236}">
                  <a16:creationId xmlns:a16="http://schemas.microsoft.com/office/drawing/2014/main" id="{033CEFDC-C3C9-3C90-A6DD-7EA60C274C49}"/>
                </a:ext>
              </a:extLst>
            </p:cNvPr>
            <p:cNvGrpSpPr/>
            <p:nvPr/>
          </p:nvGrpSpPr>
          <p:grpSpPr>
            <a:xfrm>
              <a:off x="7625309" y="2414390"/>
              <a:ext cx="639896" cy="169277"/>
              <a:chOff x="7625309" y="2414390"/>
              <a:chExt cx="639896" cy="169277"/>
            </a:xfrm>
          </p:grpSpPr>
          <p:sp>
            <p:nvSpPr>
              <p:cNvPr id="225" name="テキスト ボックス 224">
                <a:extLst>
                  <a:ext uri="{FF2B5EF4-FFF2-40B4-BE49-F238E27FC236}">
                    <a16:creationId xmlns:a16="http://schemas.microsoft.com/office/drawing/2014/main" id="{98382DFE-38E7-3D1C-A651-30012F17EAC6}"/>
                  </a:ext>
                </a:extLst>
              </p:cNvPr>
              <p:cNvSpPr txBox="1"/>
              <p:nvPr/>
            </p:nvSpPr>
            <p:spPr>
              <a:xfrm>
                <a:off x="7769309" y="2414390"/>
                <a:ext cx="495896" cy="169277"/>
              </a:xfrm>
              <a:prstGeom prst="rect">
                <a:avLst/>
              </a:prstGeom>
              <a:noFill/>
            </p:spPr>
            <p:txBody>
              <a:bodyPr wrap="none" lIns="7200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髄膜炎</a:t>
                </a:r>
              </a:p>
            </p:txBody>
          </p:sp>
          <p:sp>
            <p:nvSpPr>
              <p:cNvPr id="226" name="正方形/長方形 225">
                <a:extLst>
                  <a:ext uri="{FF2B5EF4-FFF2-40B4-BE49-F238E27FC236}">
                    <a16:creationId xmlns:a16="http://schemas.microsoft.com/office/drawing/2014/main" id="{EF3323E9-AFA0-200C-0E25-D7E7917E005C}"/>
                  </a:ext>
                </a:extLst>
              </p:cNvPr>
              <p:cNvSpPr/>
              <p:nvPr/>
            </p:nvSpPr>
            <p:spPr>
              <a:xfrm>
                <a:off x="7625309" y="2445029"/>
                <a:ext cx="144000" cy="108000"/>
              </a:xfrm>
              <a:prstGeom prst="rect">
                <a:avLst/>
              </a:prstGeom>
              <a:solidFill>
                <a:srgbClr val="4D9BB6"/>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sp>
        <p:nvSpPr>
          <p:cNvPr id="3" name="テキスト ボックス 2">
            <a:extLst>
              <a:ext uri="{FF2B5EF4-FFF2-40B4-BE49-F238E27FC236}">
                <a16:creationId xmlns:a16="http://schemas.microsoft.com/office/drawing/2014/main" id="{7E71825F-2D9E-2039-7FEC-5CBACA7E1DB9}"/>
              </a:ext>
            </a:extLst>
          </p:cNvPr>
          <p:cNvSpPr txBox="1"/>
          <p:nvPr/>
        </p:nvSpPr>
        <p:spPr>
          <a:xfrm>
            <a:off x="120559" y="1037104"/>
            <a:ext cx="644834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年齢群・病型別の</a:t>
            </a:r>
            <a:r>
              <a:rPr kumimoji="0" lang="en-US" altLang="ja-JP"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IPD</a:t>
            </a: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届出数（</a:t>
            </a:r>
            <a:r>
              <a:rPr kumimoji="0" lang="en-US" altLang="ja-JP"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2018</a:t>
            </a: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US" altLang="ja-JP"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2021</a:t>
            </a: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年）（</a:t>
            </a:r>
            <a:r>
              <a:rPr kumimoji="0" lang="en-US" altLang="ja-JP"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n=9,720</a:t>
            </a:r>
            <a:r>
              <a:rPr kumimoji="0" lang="en-US" altLang="ja-JP" sz="1400" b="1" i="0" u="none" strike="noStrike" kern="1200" cap="none" spc="0" normalizeH="0" baseline="30000" noProof="0" dirty="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a:t>
            </a:r>
          </a:p>
        </p:txBody>
      </p:sp>
    </p:spTree>
    <p:extLst>
      <p:ext uri="{BB962C8B-B14F-4D97-AF65-F5344CB8AC3E}">
        <p14:creationId xmlns:p14="http://schemas.microsoft.com/office/powerpoint/2010/main" val="9361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5847A83-C1C6-C017-BE83-DFEBC4DA7F42}"/>
              </a:ext>
            </a:extLst>
          </p:cNvPr>
          <p:cNvSpPr>
            <a:spLocks noGrp="1"/>
          </p:cNvSpPr>
          <p:nvPr>
            <p:ph type="title"/>
          </p:nvPr>
        </p:nvSpPr>
        <p:spPr>
          <a:xfrm>
            <a:off x="104623" y="214415"/>
            <a:ext cx="7551255" cy="690008"/>
          </a:xfrm>
        </p:spPr>
        <p:txBody>
          <a:bodyPr>
            <a:normAutofit/>
          </a:bodyPr>
          <a:lstStyle/>
          <a:p>
            <a:r>
              <a:rPr lang="ja-JP" altLang="en-US" sz="2200"/>
              <a:t>疫学的特性に基づいて追加された</a:t>
            </a:r>
            <a:r>
              <a:rPr lang="en-US" altLang="ja-JP" sz="2200" dirty="0"/>
              <a:t>7</a:t>
            </a:r>
            <a:r>
              <a:rPr lang="ja-JP" altLang="en-US" sz="2200"/>
              <a:t>つの血清型</a:t>
            </a:r>
            <a:endParaRPr lang="ja-JP" altLang="en-US" sz="2200" dirty="0"/>
          </a:p>
        </p:txBody>
      </p:sp>
      <p:sp>
        <p:nvSpPr>
          <p:cNvPr id="9" name="テキスト ボックス 8">
            <a:extLst>
              <a:ext uri="{FF2B5EF4-FFF2-40B4-BE49-F238E27FC236}">
                <a16:creationId xmlns:a16="http://schemas.microsoft.com/office/drawing/2014/main" id="{D81A235E-6CB5-1ECC-0413-0DEC3BF6F281}"/>
              </a:ext>
            </a:extLst>
          </p:cNvPr>
          <p:cNvSpPr txBox="1"/>
          <p:nvPr/>
        </p:nvSpPr>
        <p:spPr>
          <a:xfrm>
            <a:off x="285008" y="5387994"/>
            <a:ext cx="3945311" cy="1323439"/>
          </a:xfrm>
          <a:prstGeom prst="rect">
            <a:avLst/>
          </a:prstGeom>
          <a:noFill/>
        </p:spPr>
        <p:txBody>
          <a:bodyPr wrap="none" rtlCol="0">
            <a:spAutoFit/>
          </a:bodyPr>
          <a:lstStyle/>
          <a:p>
            <a:r>
              <a:rPr kumimoji="1" lang="en" altLang="ja-JP" sz="800" dirty="0"/>
              <a:t>1</a:t>
            </a:r>
            <a:r>
              <a:rPr kumimoji="1" lang="ja-JP" altLang="en" sz="800" dirty="0"/>
              <a:t>）</a:t>
            </a:r>
            <a:r>
              <a:rPr kumimoji="1" lang="en" altLang="ja-JP" sz="800" dirty="0"/>
              <a:t>Mendes, R. E. et al.:</a:t>
            </a:r>
            <a:r>
              <a:rPr kumimoji="1" lang="en" altLang="ja-JP" sz="800" dirty="0" err="1"/>
              <a:t>Antimicrob</a:t>
            </a:r>
            <a:r>
              <a:rPr kumimoji="1" lang="en" altLang="ja-JP" sz="800" dirty="0"/>
              <a:t> Agents </a:t>
            </a:r>
            <a:r>
              <a:rPr kumimoji="1" lang="en" altLang="ja-JP" sz="800" dirty="0" err="1"/>
              <a:t>Chemother</a:t>
            </a:r>
            <a:r>
              <a:rPr kumimoji="1" lang="en" altLang="ja-JP" sz="800" dirty="0"/>
              <a:t> 59</a:t>
            </a:r>
            <a:r>
              <a:rPr kumimoji="1" lang="ja-JP" altLang="en" sz="800" dirty="0"/>
              <a:t>（</a:t>
            </a:r>
            <a:r>
              <a:rPr kumimoji="1" lang="en" altLang="ja-JP" sz="800" dirty="0"/>
              <a:t>9</a:t>
            </a:r>
            <a:r>
              <a:rPr kumimoji="1" lang="ja-JP" altLang="en" sz="800" dirty="0"/>
              <a:t>）</a:t>
            </a:r>
            <a:r>
              <a:rPr kumimoji="1" lang="en" altLang="ja-JP" sz="800" dirty="0"/>
              <a:t>:5595, 2015</a:t>
            </a:r>
          </a:p>
          <a:p>
            <a:r>
              <a:rPr kumimoji="1" lang="ja-JP" altLang="en" sz="800" dirty="0"/>
              <a:t>［ </a:t>
            </a:r>
            <a:r>
              <a:rPr kumimoji="1" lang="ja-JP" altLang="en-US" sz="800" dirty="0"/>
              <a:t>本研究は、ファイザー社の支援により行われた。著者にファイザー社の社員が含まれる］</a:t>
            </a:r>
          </a:p>
          <a:p>
            <a:r>
              <a:rPr kumimoji="1" lang="en-US" altLang="ja-JP" sz="800" dirty="0"/>
              <a:t>2</a:t>
            </a:r>
            <a:r>
              <a:rPr kumimoji="1" lang="ja-JP" altLang="en-US" sz="800" dirty="0"/>
              <a:t>）</a:t>
            </a:r>
            <a:r>
              <a:rPr kumimoji="1" lang="en" altLang="ja-JP" sz="800" dirty="0"/>
              <a:t>Metcalf, B. J. et </a:t>
            </a:r>
            <a:r>
              <a:rPr kumimoji="1" lang="en" altLang="ja-JP" sz="800" dirty="0" err="1"/>
              <a:t>al.:Clin</a:t>
            </a:r>
            <a:r>
              <a:rPr kumimoji="1" lang="en" altLang="ja-JP" sz="800" dirty="0"/>
              <a:t> </a:t>
            </a:r>
            <a:r>
              <a:rPr kumimoji="1" lang="en" altLang="ja-JP" sz="800" dirty="0" err="1"/>
              <a:t>Microbiol</a:t>
            </a:r>
            <a:r>
              <a:rPr kumimoji="1" lang="en" altLang="ja-JP" sz="800" dirty="0"/>
              <a:t> Infect 22</a:t>
            </a:r>
            <a:r>
              <a:rPr kumimoji="1" lang="ja-JP" altLang="en" sz="800" dirty="0"/>
              <a:t>（</a:t>
            </a:r>
            <a:r>
              <a:rPr kumimoji="1" lang="en" altLang="ja-JP" sz="800" dirty="0"/>
              <a:t>1</a:t>
            </a:r>
            <a:r>
              <a:rPr kumimoji="1" lang="ja-JP" altLang="en" sz="800" dirty="0"/>
              <a:t>）</a:t>
            </a:r>
            <a:r>
              <a:rPr kumimoji="1" lang="en" altLang="ja-JP" sz="800" dirty="0"/>
              <a:t>:60.e9, 2016</a:t>
            </a:r>
          </a:p>
          <a:p>
            <a:r>
              <a:rPr kumimoji="1" lang="en" altLang="ja-JP" sz="800" dirty="0"/>
              <a:t>3</a:t>
            </a:r>
            <a:r>
              <a:rPr kumimoji="1" lang="ja-JP" altLang="en" sz="800" dirty="0"/>
              <a:t>）</a:t>
            </a:r>
            <a:r>
              <a:rPr kumimoji="1" lang="en" altLang="ja-JP" sz="800" dirty="0" err="1"/>
              <a:t>Tomczyk</a:t>
            </a:r>
            <a:r>
              <a:rPr kumimoji="1" lang="en" altLang="ja-JP" sz="800" dirty="0"/>
              <a:t>, S. et </a:t>
            </a:r>
            <a:r>
              <a:rPr kumimoji="1" lang="en" altLang="ja-JP" sz="800" dirty="0" err="1"/>
              <a:t>al.:Clin</a:t>
            </a:r>
            <a:r>
              <a:rPr kumimoji="1" lang="en" altLang="ja-JP" sz="800" dirty="0"/>
              <a:t> Infect Dis 62</a:t>
            </a:r>
            <a:r>
              <a:rPr kumimoji="1" lang="ja-JP" altLang="en" sz="800" dirty="0"/>
              <a:t>（</a:t>
            </a:r>
            <a:r>
              <a:rPr kumimoji="1" lang="en" altLang="ja-JP" sz="800" dirty="0"/>
              <a:t>9</a:t>
            </a:r>
            <a:r>
              <a:rPr kumimoji="1" lang="ja-JP" altLang="en" sz="800" dirty="0"/>
              <a:t>）</a:t>
            </a:r>
            <a:r>
              <a:rPr kumimoji="1" lang="en" altLang="ja-JP" sz="800" dirty="0"/>
              <a:t>:1119, 2016</a:t>
            </a:r>
          </a:p>
          <a:p>
            <a:r>
              <a:rPr kumimoji="1" lang="en" altLang="ja-JP" sz="800" dirty="0"/>
              <a:t>4</a:t>
            </a:r>
            <a:r>
              <a:rPr kumimoji="1" lang="ja-JP" altLang="en" sz="800" dirty="0"/>
              <a:t>）</a:t>
            </a:r>
            <a:r>
              <a:rPr kumimoji="1" lang="en" altLang="ja-JP" sz="800" dirty="0"/>
              <a:t>Amin-Chowdhury, Z. et </a:t>
            </a:r>
            <a:r>
              <a:rPr kumimoji="1" lang="en" altLang="ja-JP" sz="800" dirty="0" err="1"/>
              <a:t>al.:Vaccine</a:t>
            </a:r>
            <a:r>
              <a:rPr kumimoji="1" lang="en" altLang="ja-JP" sz="800" dirty="0"/>
              <a:t> 39</a:t>
            </a:r>
            <a:r>
              <a:rPr kumimoji="1" lang="ja-JP" altLang="en" sz="800" dirty="0"/>
              <a:t>（</a:t>
            </a:r>
            <a:r>
              <a:rPr kumimoji="1" lang="en" altLang="ja-JP" sz="800" dirty="0"/>
              <a:t>14</a:t>
            </a:r>
            <a:r>
              <a:rPr kumimoji="1" lang="ja-JP" altLang="en" sz="800" dirty="0"/>
              <a:t>）</a:t>
            </a:r>
            <a:r>
              <a:rPr kumimoji="1" lang="en" altLang="ja-JP" sz="800" dirty="0"/>
              <a:t>:1997, 2021</a:t>
            </a:r>
          </a:p>
          <a:p>
            <a:r>
              <a:rPr kumimoji="1" lang="en" altLang="ja-JP" sz="800" dirty="0"/>
              <a:t>5</a:t>
            </a:r>
            <a:r>
              <a:rPr kumimoji="1" lang="ja-JP" altLang="en" sz="800" dirty="0"/>
              <a:t>）</a:t>
            </a:r>
            <a:r>
              <a:rPr kumimoji="1" lang="en" altLang="ja-JP" sz="800" dirty="0" err="1"/>
              <a:t>Zulz</a:t>
            </a:r>
            <a:r>
              <a:rPr kumimoji="1" lang="en" altLang="ja-JP" sz="800" dirty="0"/>
              <a:t>, T. et </a:t>
            </a:r>
            <a:r>
              <a:rPr kumimoji="1" lang="en" altLang="ja-JP" sz="800" dirty="0" err="1"/>
              <a:t>al.:J</a:t>
            </a:r>
            <a:r>
              <a:rPr kumimoji="1" lang="en" altLang="ja-JP" sz="800" dirty="0"/>
              <a:t> Clin </a:t>
            </a:r>
            <a:r>
              <a:rPr kumimoji="1" lang="en" altLang="ja-JP" sz="800" dirty="0" err="1"/>
              <a:t>Microbiol</a:t>
            </a:r>
            <a:r>
              <a:rPr kumimoji="1" lang="en" altLang="ja-JP" sz="800" dirty="0"/>
              <a:t> 51</a:t>
            </a:r>
            <a:r>
              <a:rPr kumimoji="1" lang="ja-JP" altLang="en" sz="800" dirty="0"/>
              <a:t>（</a:t>
            </a:r>
            <a:r>
              <a:rPr kumimoji="1" lang="en" altLang="ja-JP" sz="800" dirty="0"/>
              <a:t>5</a:t>
            </a:r>
            <a:r>
              <a:rPr kumimoji="1" lang="ja-JP" altLang="en" sz="800" dirty="0"/>
              <a:t>）</a:t>
            </a:r>
            <a:r>
              <a:rPr kumimoji="1" lang="en" altLang="ja-JP" sz="800" dirty="0"/>
              <a:t>:1402, 2013</a:t>
            </a:r>
          </a:p>
          <a:p>
            <a:r>
              <a:rPr kumimoji="1" lang="ja-JP" altLang="en" sz="800" dirty="0"/>
              <a:t>［</a:t>
            </a:r>
            <a:r>
              <a:rPr kumimoji="1" lang="ja-JP" altLang="en-US" sz="800" dirty="0"/>
              <a:t>本研究は、ファイザー社の支援により行われた］</a:t>
            </a:r>
          </a:p>
          <a:p>
            <a:r>
              <a:rPr kumimoji="1" lang="en-US" altLang="ja-JP" sz="800" dirty="0"/>
              <a:t>6</a:t>
            </a:r>
            <a:r>
              <a:rPr kumimoji="1" lang="ja-JP" altLang="en-US" sz="800" dirty="0"/>
              <a:t>）</a:t>
            </a:r>
            <a:r>
              <a:rPr kumimoji="1" lang="en" altLang="ja-JP" sz="800" dirty="0" err="1"/>
              <a:t>Ikuse</a:t>
            </a:r>
            <a:r>
              <a:rPr kumimoji="1" lang="en" altLang="ja-JP" sz="800" dirty="0"/>
              <a:t>, T. et </a:t>
            </a:r>
            <a:r>
              <a:rPr kumimoji="1" lang="en" altLang="ja-JP" sz="800" dirty="0" err="1"/>
              <a:t>al.:Epidemiol</a:t>
            </a:r>
            <a:r>
              <a:rPr kumimoji="1" lang="en" altLang="ja-JP" sz="800" dirty="0"/>
              <a:t> Infect 146</a:t>
            </a:r>
            <a:r>
              <a:rPr kumimoji="1" lang="ja-JP" altLang="en" sz="800" dirty="0"/>
              <a:t>（</a:t>
            </a:r>
            <a:r>
              <a:rPr kumimoji="1" lang="en" altLang="ja-JP" sz="800" dirty="0"/>
              <a:t>14</a:t>
            </a:r>
            <a:r>
              <a:rPr kumimoji="1" lang="ja-JP" altLang="en" sz="800" dirty="0"/>
              <a:t>）</a:t>
            </a:r>
            <a:r>
              <a:rPr kumimoji="1" lang="en" altLang="ja-JP" sz="800" dirty="0"/>
              <a:t>:1793, 2018</a:t>
            </a:r>
          </a:p>
          <a:p>
            <a:r>
              <a:rPr kumimoji="1" lang="en" altLang="ja-JP" sz="800" dirty="0"/>
              <a:t>7</a:t>
            </a:r>
            <a:r>
              <a:rPr kumimoji="1" lang="ja-JP" altLang="en" sz="800" dirty="0"/>
              <a:t>）</a:t>
            </a:r>
            <a:r>
              <a:rPr kumimoji="1" lang="en" altLang="ja-JP" sz="800" dirty="0" err="1"/>
              <a:t>Zivich</a:t>
            </a:r>
            <a:r>
              <a:rPr kumimoji="1" lang="en" altLang="ja-JP" sz="800" dirty="0"/>
              <a:t>, P. N. et </a:t>
            </a:r>
            <a:r>
              <a:rPr kumimoji="1" lang="en" altLang="ja-JP" sz="800" dirty="0" err="1"/>
              <a:t>al.:Pneumonia</a:t>
            </a:r>
            <a:r>
              <a:rPr kumimoji="1" lang="ja-JP" altLang="en" sz="800" dirty="0"/>
              <a:t>（</a:t>
            </a:r>
            <a:r>
              <a:rPr kumimoji="1" lang="en" altLang="ja-JP" sz="800" dirty="0"/>
              <a:t>Nathan</a:t>
            </a:r>
            <a:r>
              <a:rPr kumimoji="1" lang="ja-JP" altLang="en" sz="800" dirty="0"/>
              <a:t>）</a:t>
            </a:r>
            <a:r>
              <a:rPr kumimoji="1" lang="en" altLang="ja-JP" sz="800" dirty="0"/>
              <a:t>10:11, 2018</a:t>
            </a:r>
          </a:p>
          <a:p>
            <a:r>
              <a:rPr kumimoji="1" lang="ja-JP" altLang="en" sz="800" dirty="0"/>
              <a:t>［</a:t>
            </a:r>
            <a:r>
              <a:rPr kumimoji="1" lang="ja-JP" altLang="en-US" sz="800" dirty="0"/>
              <a:t>著者にファイザー社のコンサルタントを務めている者が含まれる］</a:t>
            </a:r>
          </a:p>
        </p:txBody>
      </p:sp>
      <p:sp>
        <p:nvSpPr>
          <p:cNvPr id="10" name="テキスト ボックス 9">
            <a:extLst>
              <a:ext uri="{FF2B5EF4-FFF2-40B4-BE49-F238E27FC236}">
                <a16:creationId xmlns:a16="http://schemas.microsoft.com/office/drawing/2014/main" id="{07577E56-26D2-A5B1-28E4-8D566E45B23A}"/>
              </a:ext>
            </a:extLst>
          </p:cNvPr>
          <p:cNvSpPr txBox="1"/>
          <p:nvPr/>
        </p:nvSpPr>
        <p:spPr>
          <a:xfrm>
            <a:off x="4655127" y="5387994"/>
            <a:ext cx="3592650" cy="1077218"/>
          </a:xfrm>
          <a:prstGeom prst="rect">
            <a:avLst/>
          </a:prstGeom>
          <a:noFill/>
        </p:spPr>
        <p:txBody>
          <a:bodyPr wrap="none" rtlCol="0">
            <a:spAutoFit/>
          </a:bodyPr>
          <a:lstStyle/>
          <a:p>
            <a:r>
              <a:rPr kumimoji="1" lang="en" altLang="ja-JP" sz="800" dirty="0"/>
              <a:t>8</a:t>
            </a:r>
            <a:r>
              <a:rPr kumimoji="1" lang="ja-JP" altLang="en" sz="800"/>
              <a:t>）</a:t>
            </a:r>
            <a:r>
              <a:rPr kumimoji="1" lang="en" altLang="ja-JP" sz="800" dirty="0" err="1"/>
              <a:t>Rokney</a:t>
            </a:r>
            <a:r>
              <a:rPr kumimoji="1" lang="en" altLang="ja-JP" sz="800" dirty="0"/>
              <a:t>, A. et al.:</a:t>
            </a:r>
            <a:r>
              <a:rPr kumimoji="1" lang="en" altLang="ja-JP" sz="800" dirty="0" err="1"/>
              <a:t>Emerg</a:t>
            </a:r>
            <a:r>
              <a:rPr kumimoji="1" lang="en" altLang="ja-JP" sz="800" dirty="0"/>
              <a:t> Infect Dis 24</a:t>
            </a:r>
            <a:r>
              <a:rPr kumimoji="1" lang="ja-JP" altLang="en" sz="800"/>
              <a:t>（</a:t>
            </a:r>
            <a:r>
              <a:rPr kumimoji="1" lang="en" altLang="ja-JP" sz="800" dirty="0"/>
              <a:t>3</a:t>
            </a:r>
            <a:r>
              <a:rPr kumimoji="1" lang="ja-JP" altLang="en" sz="800"/>
              <a:t>）</a:t>
            </a:r>
            <a:r>
              <a:rPr kumimoji="1" lang="en" altLang="ja-JP" sz="800" dirty="0"/>
              <a:t>:453, 2018</a:t>
            </a:r>
          </a:p>
          <a:p>
            <a:r>
              <a:rPr kumimoji="1" lang="en" altLang="ja-JP" sz="800" dirty="0"/>
              <a:t>9</a:t>
            </a:r>
            <a:r>
              <a:rPr kumimoji="1" lang="ja-JP" altLang="en" sz="800"/>
              <a:t>）</a:t>
            </a:r>
            <a:r>
              <a:rPr kumimoji="1" lang="en" altLang="ja-JP" sz="800" dirty="0"/>
              <a:t>Thigpen, M. C. et </a:t>
            </a:r>
            <a:r>
              <a:rPr kumimoji="1" lang="en" altLang="ja-JP" sz="800" dirty="0" err="1"/>
              <a:t>al.:N</a:t>
            </a:r>
            <a:r>
              <a:rPr kumimoji="1" lang="en" altLang="ja-JP" sz="800" dirty="0"/>
              <a:t> Engl J Med 364</a:t>
            </a:r>
            <a:r>
              <a:rPr kumimoji="1" lang="ja-JP" altLang="en" sz="800"/>
              <a:t>（</a:t>
            </a:r>
            <a:r>
              <a:rPr kumimoji="1" lang="en" altLang="ja-JP" sz="800" dirty="0"/>
              <a:t>21</a:t>
            </a:r>
            <a:r>
              <a:rPr kumimoji="1" lang="ja-JP" altLang="en" sz="800"/>
              <a:t>）</a:t>
            </a:r>
            <a:r>
              <a:rPr kumimoji="1" lang="en" altLang="ja-JP" sz="800" dirty="0"/>
              <a:t>:2016, 2011</a:t>
            </a:r>
          </a:p>
          <a:p>
            <a:r>
              <a:rPr kumimoji="1" lang="en" altLang="ja-JP" sz="800" dirty="0"/>
              <a:t>10</a:t>
            </a:r>
            <a:r>
              <a:rPr kumimoji="1" lang="ja-JP" altLang="en" sz="800"/>
              <a:t>）</a:t>
            </a:r>
            <a:r>
              <a:rPr kumimoji="1" lang="en" altLang="ja-JP" sz="800" dirty="0" err="1"/>
              <a:t>Olarte</a:t>
            </a:r>
            <a:r>
              <a:rPr kumimoji="1" lang="en" altLang="ja-JP" sz="800" dirty="0"/>
              <a:t>, L. et </a:t>
            </a:r>
            <a:r>
              <a:rPr kumimoji="1" lang="en" altLang="ja-JP" sz="800" dirty="0" err="1"/>
              <a:t>al.:Clin</a:t>
            </a:r>
            <a:r>
              <a:rPr kumimoji="1" lang="en" altLang="ja-JP" sz="800" dirty="0"/>
              <a:t> Infect Dis 61</a:t>
            </a:r>
            <a:r>
              <a:rPr kumimoji="1" lang="ja-JP" altLang="en" sz="800"/>
              <a:t>（</a:t>
            </a:r>
            <a:r>
              <a:rPr kumimoji="1" lang="en" altLang="ja-JP" sz="800" dirty="0"/>
              <a:t>5</a:t>
            </a:r>
            <a:r>
              <a:rPr kumimoji="1" lang="ja-JP" altLang="en" sz="800"/>
              <a:t>）</a:t>
            </a:r>
            <a:r>
              <a:rPr kumimoji="1" lang="en" altLang="ja-JP" sz="800" dirty="0"/>
              <a:t>:767, 2015</a:t>
            </a:r>
          </a:p>
          <a:p>
            <a:r>
              <a:rPr kumimoji="1" lang="ja-JP" altLang="en" sz="800"/>
              <a:t>［</a:t>
            </a:r>
            <a:r>
              <a:rPr kumimoji="1" lang="ja-JP" altLang="en-US" sz="800"/>
              <a:t>本研究は、部分的にファイザー社の支援を受けて行われた］</a:t>
            </a:r>
          </a:p>
          <a:p>
            <a:r>
              <a:rPr kumimoji="1" lang="en-US" altLang="ja-JP" sz="800" dirty="0"/>
              <a:t>11</a:t>
            </a:r>
            <a:r>
              <a:rPr kumimoji="1" lang="ja-JP" altLang="en-US" sz="800"/>
              <a:t>）</a:t>
            </a:r>
            <a:r>
              <a:rPr kumimoji="1" lang="en" altLang="ja-JP" sz="800" dirty="0"/>
              <a:t>Amin-Chowdhury, Z. et </a:t>
            </a:r>
            <a:r>
              <a:rPr kumimoji="1" lang="en" altLang="ja-JP" sz="800" dirty="0" err="1"/>
              <a:t>al.:Clin</a:t>
            </a:r>
            <a:r>
              <a:rPr kumimoji="1" lang="en" altLang="ja-JP" sz="800" dirty="0"/>
              <a:t> Infect Dis 71</a:t>
            </a:r>
            <a:r>
              <a:rPr kumimoji="1" lang="ja-JP" altLang="en" sz="800"/>
              <a:t>（</a:t>
            </a:r>
            <a:r>
              <a:rPr kumimoji="1" lang="en" altLang="ja-JP" sz="800" dirty="0"/>
              <a:t>8</a:t>
            </a:r>
            <a:r>
              <a:rPr kumimoji="1" lang="ja-JP" altLang="en" sz="800"/>
              <a:t>）</a:t>
            </a:r>
            <a:r>
              <a:rPr kumimoji="1" lang="en" altLang="ja-JP" sz="800" dirty="0"/>
              <a:t>:e235, 2020</a:t>
            </a:r>
          </a:p>
          <a:p>
            <a:r>
              <a:rPr kumimoji="1" lang="en" altLang="ja-JP" sz="800" dirty="0"/>
              <a:t>12</a:t>
            </a:r>
            <a:r>
              <a:rPr kumimoji="1" lang="ja-JP" altLang="en" sz="800"/>
              <a:t>）</a:t>
            </a:r>
            <a:r>
              <a:rPr kumimoji="1" lang="en" altLang="ja-JP" sz="800" dirty="0" err="1"/>
              <a:t>Oligbu</a:t>
            </a:r>
            <a:r>
              <a:rPr kumimoji="1" lang="en" altLang="ja-JP" sz="800" dirty="0"/>
              <a:t>, G. et </a:t>
            </a:r>
            <a:r>
              <a:rPr kumimoji="1" lang="en" altLang="ja-JP" sz="800" dirty="0" err="1"/>
              <a:t>al.:Clin</a:t>
            </a:r>
            <a:r>
              <a:rPr kumimoji="1" lang="en" altLang="ja-JP" sz="800" dirty="0"/>
              <a:t> Infect Dis 65</a:t>
            </a:r>
            <a:r>
              <a:rPr kumimoji="1" lang="ja-JP" altLang="en" sz="800"/>
              <a:t>（</a:t>
            </a:r>
            <a:r>
              <a:rPr kumimoji="1" lang="en" altLang="ja-JP" sz="800" dirty="0"/>
              <a:t>2</a:t>
            </a:r>
            <a:r>
              <a:rPr kumimoji="1" lang="ja-JP" altLang="en" sz="800"/>
              <a:t>）</a:t>
            </a:r>
            <a:r>
              <a:rPr kumimoji="1" lang="en" altLang="ja-JP" sz="800" dirty="0"/>
              <a:t>:308, 2017</a:t>
            </a:r>
          </a:p>
          <a:p>
            <a:r>
              <a:rPr kumimoji="1" lang="ja-JP" altLang="en" sz="800"/>
              <a:t>［ </a:t>
            </a:r>
            <a:r>
              <a:rPr kumimoji="1" lang="ja-JP" altLang="en-US" sz="800"/>
              <a:t>著者にファイザー社からアドバイザリーボード参加費を受領している者が含まれる ］</a:t>
            </a:r>
          </a:p>
          <a:p>
            <a:r>
              <a:rPr kumimoji="1" lang="en-US" altLang="ja-JP" sz="800" dirty="0"/>
              <a:t>13</a:t>
            </a:r>
            <a:r>
              <a:rPr kumimoji="1" lang="ja-JP" altLang="en-US" sz="800"/>
              <a:t>）</a:t>
            </a:r>
            <a:r>
              <a:rPr kumimoji="1" lang="en" altLang="ja-JP" sz="800" dirty="0" err="1"/>
              <a:t>Harboe</a:t>
            </a:r>
            <a:r>
              <a:rPr kumimoji="1" lang="en" altLang="ja-JP" sz="800" dirty="0"/>
              <a:t>, Z. B. et al.:</a:t>
            </a:r>
            <a:r>
              <a:rPr kumimoji="1" lang="en" altLang="ja-JP" sz="800" dirty="0" err="1"/>
              <a:t>PLoS</a:t>
            </a:r>
            <a:r>
              <a:rPr kumimoji="1" lang="en" altLang="ja-JP" sz="800" dirty="0"/>
              <a:t> Med 6</a:t>
            </a:r>
            <a:r>
              <a:rPr kumimoji="1" lang="ja-JP" altLang="en" sz="800"/>
              <a:t>（</a:t>
            </a:r>
            <a:r>
              <a:rPr kumimoji="1" lang="en" altLang="ja-JP" sz="800" dirty="0"/>
              <a:t>5</a:t>
            </a:r>
            <a:r>
              <a:rPr kumimoji="1" lang="ja-JP" altLang="en" sz="800"/>
              <a:t>）</a:t>
            </a:r>
            <a:r>
              <a:rPr kumimoji="1" lang="en" altLang="ja-JP" sz="800" dirty="0"/>
              <a:t>:e1000081, 2009</a:t>
            </a:r>
            <a:endParaRPr kumimoji="1" lang="ja-JP" altLang="en-US" sz="800"/>
          </a:p>
        </p:txBody>
      </p:sp>
      <p:sp>
        <p:nvSpPr>
          <p:cNvPr id="11" name="テキスト ボックス 10">
            <a:extLst>
              <a:ext uri="{FF2B5EF4-FFF2-40B4-BE49-F238E27FC236}">
                <a16:creationId xmlns:a16="http://schemas.microsoft.com/office/drawing/2014/main" id="{724FB403-A897-EB8F-A1C5-5AD1A7341B83}"/>
              </a:ext>
            </a:extLst>
          </p:cNvPr>
          <p:cNvSpPr txBox="1"/>
          <p:nvPr/>
        </p:nvSpPr>
        <p:spPr>
          <a:xfrm>
            <a:off x="187748" y="1140998"/>
            <a:ext cx="8635618"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b="1" dirty="0">
                <a:solidFill>
                  <a:srgbClr val="388FAE"/>
                </a:solidFill>
                <a:latin typeface="Meiryo UI" panose="020B0604030504040204" pitchFamily="50" charset="-128"/>
                <a:ea typeface="Meiryo UI" panose="020B0604030504040204" pitchFamily="50" charset="-128"/>
              </a:rPr>
              <a:t>PCV</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20*</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に含まれる新たに追加された</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7</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つの血清型（</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8</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10</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A</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11A</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12F</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15B</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22F</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及び</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33</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F</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は、各国で報告された侵襲性肺炎球菌感染症（</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IPD</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及び粘膜疾患の罹患に関与するだけでなく、医学的に重要な特性に基づいて選択されました。</a:t>
            </a:r>
            <a:endParaRPr kumimoji="0" lang="ja-JP" altLang="en-US"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BCE48CA2-E508-301A-E9C7-1E9C463DAB37}"/>
              </a:ext>
            </a:extLst>
          </p:cNvPr>
          <p:cNvPicPr>
            <a:picLocks noChangeAspect="1"/>
          </p:cNvPicPr>
          <p:nvPr/>
        </p:nvPicPr>
        <p:blipFill>
          <a:blip r:embed="rId3"/>
          <a:stretch>
            <a:fillRect/>
          </a:stretch>
        </p:blipFill>
        <p:spPr>
          <a:xfrm>
            <a:off x="156382" y="1702170"/>
            <a:ext cx="8831236" cy="3453660"/>
          </a:xfrm>
          <a:prstGeom prst="rect">
            <a:avLst/>
          </a:prstGeom>
        </p:spPr>
      </p:pic>
    </p:spTree>
    <p:extLst>
      <p:ext uri="{BB962C8B-B14F-4D97-AF65-F5344CB8AC3E}">
        <p14:creationId xmlns:p14="http://schemas.microsoft.com/office/powerpoint/2010/main" val="244127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57013-3453-E3BB-206F-D53E78E995ED}"/>
              </a:ext>
            </a:extLst>
          </p:cNvPr>
          <p:cNvSpPr>
            <a:spLocks noGrp="1"/>
          </p:cNvSpPr>
          <p:nvPr>
            <p:ph type="title"/>
          </p:nvPr>
        </p:nvSpPr>
        <p:spPr/>
        <p:txBody>
          <a:bodyPr/>
          <a:lstStyle/>
          <a:p>
            <a:r>
              <a:rPr lang="ja-JP" altLang="en-US" dirty="0"/>
              <a:t>結合型とポリサッカライドの有効性の違い</a:t>
            </a:r>
            <a:endParaRPr kumimoji="1" lang="ja-JP" altLang="en-US" dirty="0"/>
          </a:p>
        </p:txBody>
      </p:sp>
      <p:graphicFrame>
        <p:nvGraphicFramePr>
          <p:cNvPr id="4" name="コンテンツ プレースホルダー 3">
            <a:extLst>
              <a:ext uri="{FF2B5EF4-FFF2-40B4-BE49-F238E27FC236}">
                <a16:creationId xmlns:a16="http://schemas.microsoft.com/office/drawing/2014/main" id="{D8AC136D-5B3A-F534-C1E8-8B46831D3E61}"/>
              </a:ext>
            </a:extLst>
          </p:cNvPr>
          <p:cNvGraphicFramePr>
            <a:graphicFrameLocks noGrp="1"/>
          </p:cNvGraphicFramePr>
          <p:nvPr>
            <p:ph idx="1"/>
            <p:extLst>
              <p:ext uri="{D42A27DB-BD31-4B8C-83A1-F6EECF244321}">
                <p14:modId xmlns:p14="http://schemas.microsoft.com/office/powerpoint/2010/main" val="3647777603"/>
              </p:ext>
            </p:extLst>
          </p:nvPr>
        </p:nvGraphicFramePr>
        <p:xfrm>
          <a:off x="213990" y="1556792"/>
          <a:ext cx="8726488" cy="2238732"/>
        </p:xfrm>
        <a:graphic>
          <a:graphicData uri="http://schemas.openxmlformats.org/drawingml/2006/table">
            <a:tbl>
              <a:tblPr>
                <a:tableStyleId>{ED083AE6-46FA-4A59-8FB0-9F97EB10719F}</a:tableStyleId>
              </a:tblPr>
              <a:tblGrid>
                <a:gridCol w="2181622">
                  <a:extLst>
                    <a:ext uri="{9D8B030D-6E8A-4147-A177-3AD203B41FA5}">
                      <a16:colId xmlns:a16="http://schemas.microsoft.com/office/drawing/2014/main" val="4208251794"/>
                    </a:ext>
                  </a:extLst>
                </a:gridCol>
                <a:gridCol w="2181622">
                  <a:extLst>
                    <a:ext uri="{9D8B030D-6E8A-4147-A177-3AD203B41FA5}">
                      <a16:colId xmlns:a16="http://schemas.microsoft.com/office/drawing/2014/main" val="34820416"/>
                    </a:ext>
                  </a:extLst>
                </a:gridCol>
                <a:gridCol w="2181622">
                  <a:extLst>
                    <a:ext uri="{9D8B030D-6E8A-4147-A177-3AD203B41FA5}">
                      <a16:colId xmlns:a16="http://schemas.microsoft.com/office/drawing/2014/main" val="2118583334"/>
                    </a:ext>
                  </a:extLst>
                </a:gridCol>
                <a:gridCol w="2181622">
                  <a:extLst>
                    <a:ext uri="{9D8B030D-6E8A-4147-A177-3AD203B41FA5}">
                      <a16:colId xmlns:a16="http://schemas.microsoft.com/office/drawing/2014/main" val="1601201596"/>
                    </a:ext>
                  </a:extLst>
                </a:gridCol>
              </a:tblGrid>
              <a:tr h="596995">
                <a:tc>
                  <a:txBody>
                    <a:bodyPr/>
                    <a:lstStyle/>
                    <a:p>
                      <a:endParaRPr lang="ja-JP" altLang="en-US" dirty="0"/>
                    </a:p>
                  </a:txBody>
                  <a:tcPr anchor="ctr"/>
                </a:tc>
                <a:tc>
                  <a:txBody>
                    <a:bodyPr/>
                    <a:lstStyle/>
                    <a:p>
                      <a:r>
                        <a:rPr lang="en-US" altLang="ja-JP" dirty="0"/>
                        <a:t>IPD</a:t>
                      </a:r>
                      <a:r>
                        <a:rPr lang="ja-JP" altLang="en-US"/>
                        <a:t>予防効果</a:t>
                      </a:r>
                    </a:p>
                  </a:txBody>
                  <a:tcPr anchor="ctr"/>
                </a:tc>
                <a:tc>
                  <a:txBody>
                    <a:bodyPr/>
                    <a:lstStyle/>
                    <a:p>
                      <a:r>
                        <a:rPr lang="ja-JP" altLang="en-US"/>
                        <a:t>肺炎（非菌血）</a:t>
                      </a:r>
                    </a:p>
                  </a:txBody>
                  <a:tcPr anchor="ctr"/>
                </a:tc>
                <a:tc>
                  <a:txBody>
                    <a:bodyPr/>
                    <a:lstStyle/>
                    <a:p>
                      <a:endParaRPr lang="ja-JP" altLang="en-US" dirty="0"/>
                    </a:p>
                  </a:txBody>
                  <a:tcPr anchor="ctr"/>
                </a:tc>
                <a:extLst>
                  <a:ext uri="{0D108BD9-81ED-4DB2-BD59-A6C34878D82A}">
                    <a16:rowId xmlns:a16="http://schemas.microsoft.com/office/drawing/2014/main" val="848482405"/>
                  </a:ext>
                </a:extLst>
              </a:tr>
              <a:tr h="596995">
                <a:tc>
                  <a:txBody>
                    <a:bodyPr/>
                    <a:lstStyle/>
                    <a:p>
                      <a:r>
                        <a:rPr lang="en-US" b="1" dirty="0"/>
                        <a:t>PCV13</a:t>
                      </a:r>
                      <a:endParaRPr lang="en-US" dirty="0"/>
                    </a:p>
                  </a:txBody>
                  <a:tcPr anchor="ctr"/>
                </a:tc>
                <a:tc>
                  <a:txBody>
                    <a:bodyPr/>
                    <a:lstStyle/>
                    <a:p>
                      <a:r>
                        <a:rPr lang="ja-JP" altLang="en-US"/>
                        <a:t>◎ 約</a:t>
                      </a:r>
                      <a:r>
                        <a:rPr lang="en-US" altLang="ja-JP"/>
                        <a:t>75%</a:t>
                      </a:r>
                    </a:p>
                  </a:txBody>
                  <a:tcPr anchor="ctr"/>
                </a:tc>
                <a:tc>
                  <a:txBody>
                    <a:bodyPr/>
                    <a:lstStyle/>
                    <a:p>
                      <a:r>
                        <a:rPr lang="ja-JP" altLang="en-US"/>
                        <a:t>◎ 約</a:t>
                      </a:r>
                      <a:r>
                        <a:rPr lang="en-US" altLang="ja-JP"/>
                        <a:t>45–46%</a:t>
                      </a:r>
                    </a:p>
                  </a:txBody>
                  <a:tcPr anchor="ctr"/>
                </a:tc>
                <a:tc>
                  <a:txBody>
                    <a:bodyPr/>
                    <a:lstStyle/>
                    <a:p>
                      <a:r>
                        <a:rPr lang="ja-JP" altLang="en-US" dirty="0"/>
                        <a:t>免疫記憶獲得</a:t>
                      </a:r>
                      <a:endParaRPr lang="en-US" altLang="ja-JP" dirty="0"/>
                    </a:p>
                  </a:txBody>
                  <a:tcPr anchor="ctr"/>
                </a:tc>
                <a:extLst>
                  <a:ext uri="{0D108BD9-81ED-4DB2-BD59-A6C34878D82A}">
                    <a16:rowId xmlns:a16="http://schemas.microsoft.com/office/drawing/2014/main" val="3410231866"/>
                  </a:ext>
                </a:extLst>
              </a:tr>
              <a:tr h="1044742">
                <a:tc>
                  <a:txBody>
                    <a:bodyPr/>
                    <a:lstStyle/>
                    <a:p>
                      <a:r>
                        <a:rPr lang="en-US" b="1" dirty="0"/>
                        <a:t>PPV23</a:t>
                      </a:r>
                      <a:endParaRPr lang="en-US" dirty="0"/>
                    </a:p>
                  </a:txBody>
                  <a:tcPr anchor="ctr"/>
                </a:tc>
                <a:tc>
                  <a:txBody>
                    <a:bodyPr/>
                    <a:lstStyle/>
                    <a:p>
                      <a:r>
                        <a:rPr lang="ja-JP" altLang="en-US" dirty="0"/>
                        <a:t>○ 約</a:t>
                      </a:r>
                      <a:r>
                        <a:rPr lang="en-US" altLang="ja-JP" dirty="0"/>
                        <a:t>31%</a:t>
                      </a:r>
                      <a:endParaRPr lang="ja-JP" altLang="en-US" dirty="0"/>
                    </a:p>
                  </a:txBody>
                  <a:tcPr anchor="ctr"/>
                </a:tc>
                <a:tc>
                  <a:txBody>
                    <a:bodyPr/>
                    <a:lstStyle/>
                    <a:p>
                      <a:r>
                        <a:rPr lang="ja-JP" altLang="en-US" dirty="0"/>
                        <a:t>△ 市中肺炎の効果弱い</a:t>
                      </a:r>
                    </a:p>
                  </a:txBody>
                  <a:tcPr anchor="ctr"/>
                </a:tc>
                <a:tc>
                  <a:txBody>
                    <a:bodyPr/>
                    <a:lstStyle/>
                    <a:p>
                      <a:endParaRPr lang="en-US" altLang="ja-JP" dirty="0"/>
                    </a:p>
                  </a:txBody>
                  <a:tcPr anchor="ctr"/>
                </a:tc>
                <a:extLst>
                  <a:ext uri="{0D108BD9-81ED-4DB2-BD59-A6C34878D82A}">
                    <a16:rowId xmlns:a16="http://schemas.microsoft.com/office/drawing/2014/main" val="366954971"/>
                  </a:ext>
                </a:extLst>
              </a:tr>
            </a:tbl>
          </a:graphicData>
        </a:graphic>
      </p:graphicFrame>
      <p:cxnSp>
        <p:nvCxnSpPr>
          <p:cNvPr id="5" name="直線コネクタ 4">
            <a:extLst>
              <a:ext uri="{FF2B5EF4-FFF2-40B4-BE49-F238E27FC236}">
                <a16:creationId xmlns:a16="http://schemas.microsoft.com/office/drawing/2014/main" id="{8487B7E3-AEFD-C150-8D28-4E56352DA2F1}"/>
              </a:ext>
            </a:extLst>
          </p:cNvPr>
          <p:cNvCxnSpPr/>
          <p:nvPr/>
        </p:nvCxnSpPr>
        <p:spPr bwMode="auto">
          <a:xfrm>
            <a:off x="1116277" y="4367004"/>
            <a:ext cx="0" cy="1296144"/>
          </a:xfrm>
          <a:prstGeom prst="line">
            <a:avLst/>
          </a:prstGeom>
          <a:ln>
            <a:headEnd type="triangle" w="med" len="med"/>
            <a:tailEnd type="none" w="lg" len="lg"/>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E8E93DB7-BE5B-C929-B804-18967DD029FE}"/>
              </a:ext>
            </a:extLst>
          </p:cNvPr>
          <p:cNvCxnSpPr/>
          <p:nvPr/>
        </p:nvCxnSpPr>
        <p:spPr bwMode="auto">
          <a:xfrm>
            <a:off x="1116277" y="5663148"/>
            <a:ext cx="2448272" cy="0"/>
          </a:xfrm>
          <a:prstGeom prst="line">
            <a:avLst/>
          </a:prstGeom>
          <a:solidFill>
            <a:schemeClr val="accent1"/>
          </a:solidFill>
          <a:ln w="9525" cap="flat" cmpd="sng" algn="ctr">
            <a:solidFill>
              <a:schemeClr val="tx1"/>
            </a:solidFill>
            <a:prstDash val="solid"/>
            <a:miter lim="800000"/>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a:extLst>
              <a:ext uri="{FF2B5EF4-FFF2-40B4-BE49-F238E27FC236}">
                <a16:creationId xmlns:a16="http://schemas.microsoft.com/office/drawing/2014/main" id="{BDC68F4B-7B22-BE97-37DF-CB98CC5B01F3}"/>
              </a:ext>
            </a:extLst>
          </p:cNvPr>
          <p:cNvSpPr/>
          <p:nvPr/>
        </p:nvSpPr>
        <p:spPr bwMode="auto">
          <a:xfrm>
            <a:off x="1116277" y="4583028"/>
            <a:ext cx="2303595" cy="432047"/>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E6175CAA-CB94-7DBE-F5BD-B42CCF7F143F}"/>
              </a:ext>
            </a:extLst>
          </p:cNvPr>
          <p:cNvSpPr/>
          <p:nvPr/>
        </p:nvSpPr>
        <p:spPr bwMode="auto">
          <a:xfrm>
            <a:off x="1692341" y="4583028"/>
            <a:ext cx="504050" cy="1080120"/>
          </a:xfrm>
          <a:prstGeom prst="rect">
            <a:avLst/>
          </a:prstGeom>
          <a:solidFill>
            <a:schemeClr val="accent6"/>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4D8F00C4-463C-94BA-DA69-059A6673C7FB}"/>
              </a:ext>
            </a:extLst>
          </p:cNvPr>
          <p:cNvSpPr txBox="1"/>
          <p:nvPr/>
        </p:nvSpPr>
        <p:spPr>
          <a:xfrm>
            <a:off x="107504" y="4645743"/>
            <a:ext cx="668773" cy="369332"/>
          </a:xfrm>
          <a:prstGeom prst="rect">
            <a:avLst/>
          </a:prstGeom>
          <a:noFill/>
        </p:spPr>
        <p:txBody>
          <a:bodyPr wrap="none" rtlCol="0">
            <a:spAutoFit/>
          </a:bodyPr>
          <a:lstStyle/>
          <a:p>
            <a:r>
              <a:rPr kumimoji="1" lang="en-US" altLang="ja-JP" sz="1800" dirty="0"/>
              <a:t>13</a:t>
            </a:r>
            <a:r>
              <a:rPr kumimoji="1" lang="ja-JP" altLang="en-US" sz="1800" dirty="0"/>
              <a:t>価</a:t>
            </a:r>
          </a:p>
        </p:txBody>
      </p:sp>
      <p:sp>
        <p:nvSpPr>
          <p:cNvPr id="12" name="テキスト ボックス 11">
            <a:extLst>
              <a:ext uri="{FF2B5EF4-FFF2-40B4-BE49-F238E27FC236}">
                <a16:creationId xmlns:a16="http://schemas.microsoft.com/office/drawing/2014/main" id="{21F2F1D1-EB1E-B2F7-E5B6-5FF83EDE5436}"/>
              </a:ext>
            </a:extLst>
          </p:cNvPr>
          <p:cNvSpPr txBox="1"/>
          <p:nvPr/>
        </p:nvSpPr>
        <p:spPr>
          <a:xfrm>
            <a:off x="107504" y="5291916"/>
            <a:ext cx="899605" cy="369332"/>
          </a:xfrm>
          <a:prstGeom prst="rect">
            <a:avLst/>
          </a:prstGeom>
          <a:noFill/>
        </p:spPr>
        <p:txBody>
          <a:bodyPr wrap="none" rtlCol="0">
            <a:spAutoFit/>
          </a:bodyPr>
          <a:lstStyle/>
          <a:p>
            <a:r>
              <a:rPr lang="ja-JP" altLang="en-US" sz="1800" dirty="0"/>
              <a:t>残</a:t>
            </a:r>
            <a:r>
              <a:rPr lang="en-US" altLang="ja-JP" sz="1800" dirty="0"/>
              <a:t>10</a:t>
            </a:r>
            <a:r>
              <a:rPr kumimoji="1" lang="ja-JP" altLang="en-US" sz="1800" dirty="0"/>
              <a:t>価</a:t>
            </a:r>
          </a:p>
        </p:txBody>
      </p:sp>
      <p:cxnSp>
        <p:nvCxnSpPr>
          <p:cNvPr id="13" name="直線コネクタ 12">
            <a:extLst>
              <a:ext uri="{FF2B5EF4-FFF2-40B4-BE49-F238E27FC236}">
                <a16:creationId xmlns:a16="http://schemas.microsoft.com/office/drawing/2014/main" id="{E870EB34-2E1B-4672-C991-94B748D43863}"/>
              </a:ext>
            </a:extLst>
          </p:cNvPr>
          <p:cNvCxnSpPr/>
          <p:nvPr/>
        </p:nvCxnSpPr>
        <p:spPr bwMode="auto">
          <a:xfrm>
            <a:off x="5596808" y="4367006"/>
            <a:ext cx="0" cy="1296144"/>
          </a:xfrm>
          <a:prstGeom prst="line">
            <a:avLst/>
          </a:prstGeom>
          <a:ln>
            <a:headEnd type="triangle" w="med" len="med"/>
            <a:tailEnd type="none" w="lg" len="lg"/>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EE643CED-FB6E-6DE6-1FA5-88E56732DA83}"/>
              </a:ext>
            </a:extLst>
          </p:cNvPr>
          <p:cNvCxnSpPr/>
          <p:nvPr/>
        </p:nvCxnSpPr>
        <p:spPr bwMode="auto">
          <a:xfrm>
            <a:off x="5596808" y="5663150"/>
            <a:ext cx="2448272" cy="0"/>
          </a:xfrm>
          <a:prstGeom prst="line">
            <a:avLst/>
          </a:prstGeom>
          <a:solidFill>
            <a:schemeClr val="accent1"/>
          </a:solidFill>
          <a:ln w="9525" cap="flat" cmpd="sng" algn="ctr">
            <a:solidFill>
              <a:schemeClr val="tx1"/>
            </a:solidFill>
            <a:prstDash val="solid"/>
            <a:miter lim="800000"/>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正方形/長方形 14">
            <a:extLst>
              <a:ext uri="{FF2B5EF4-FFF2-40B4-BE49-F238E27FC236}">
                <a16:creationId xmlns:a16="http://schemas.microsoft.com/office/drawing/2014/main" id="{C9058ECE-D431-3053-EE5A-9FFADBF08504}"/>
              </a:ext>
            </a:extLst>
          </p:cNvPr>
          <p:cNvSpPr/>
          <p:nvPr/>
        </p:nvSpPr>
        <p:spPr bwMode="auto">
          <a:xfrm>
            <a:off x="5596808" y="4583030"/>
            <a:ext cx="2287557" cy="1078218"/>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ahoma" panose="020B0604030504040204" pitchFamily="34" charset="0"/>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3048D5D8-A1E7-34C5-F7E7-69C5C3EA030A}"/>
              </a:ext>
            </a:extLst>
          </p:cNvPr>
          <p:cNvSpPr txBox="1"/>
          <p:nvPr/>
        </p:nvSpPr>
        <p:spPr>
          <a:xfrm>
            <a:off x="1249937" y="4011548"/>
            <a:ext cx="2465740" cy="523220"/>
          </a:xfrm>
          <a:prstGeom prst="rect">
            <a:avLst/>
          </a:prstGeom>
          <a:noFill/>
        </p:spPr>
        <p:txBody>
          <a:bodyPr wrap="none" rtlCol="0">
            <a:spAutoFit/>
          </a:bodyPr>
          <a:lstStyle/>
          <a:p>
            <a:r>
              <a:rPr lang="en-US" altLang="ja-JP" dirty="0"/>
              <a:t>PCV13+PPV23</a:t>
            </a:r>
            <a:endParaRPr kumimoji="1" lang="ja-JP" altLang="en-US" dirty="0"/>
          </a:p>
        </p:txBody>
      </p:sp>
      <p:sp>
        <p:nvSpPr>
          <p:cNvPr id="18" name="テキスト ボックス 17">
            <a:extLst>
              <a:ext uri="{FF2B5EF4-FFF2-40B4-BE49-F238E27FC236}">
                <a16:creationId xmlns:a16="http://schemas.microsoft.com/office/drawing/2014/main" id="{D9EF71CD-940D-8DB7-A23B-FA0F38C36097}"/>
              </a:ext>
            </a:extLst>
          </p:cNvPr>
          <p:cNvSpPr txBox="1"/>
          <p:nvPr/>
        </p:nvSpPr>
        <p:spPr>
          <a:xfrm>
            <a:off x="5705977" y="3965297"/>
            <a:ext cx="1204176" cy="523220"/>
          </a:xfrm>
          <a:prstGeom prst="rect">
            <a:avLst/>
          </a:prstGeom>
          <a:noFill/>
        </p:spPr>
        <p:txBody>
          <a:bodyPr wrap="none" rtlCol="0">
            <a:spAutoFit/>
          </a:bodyPr>
          <a:lstStyle/>
          <a:p>
            <a:r>
              <a:rPr kumimoji="1" lang="en-US" altLang="ja-JP" dirty="0"/>
              <a:t>PCV20</a:t>
            </a:r>
            <a:endParaRPr kumimoji="1" lang="ja-JP" altLang="en-US" dirty="0"/>
          </a:p>
        </p:txBody>
      </p:sp>
      <p:sp>
        <p:nvSpPr>
          <p:cNvPr id="19" name="テキスト ボックス 18">
            <a:extLst>
              <a:ext uri="{FF2B5EF4-FFF2-40B4-BE49-F238E27FC236}">
                <a16:creationId xmlns:a16="http://schemas.microsoft.com/office/drawing/2014/main" id="{18DE1761-2619-9165-3F6F-B7C0A7A6F85E}"/>
              </a:ext>
            </a:extLst>
          </p:cNvPr>
          <p:cNvSpPr txBox="1"/>
          <p:nvPr/>
        </p:nvSpPr>
        <p:spPr>
          <a:xfrm>
            <a:off x="4767320" y="4830409"/>
            <a:ext cx="668773" cy="369332"/>
          </a:xfrm>
          <a:prstGeom prst="rect">
            <a:avLst/>
          </a:prstGeom>
          <a:noFill/>
        </p:spPr>
        <p:txBody>
          <a:bodyPr wrap="none" rtlCol="0">
            <a:spAutoFit/>
          </a:bodyPr>
          <a:lstStyle/>
          <a:p>
            <a:r>
              <a:rPr lang="en-US" altLang="ja-JP" sz="1800" dirty="0"/>
              <a:t>20</a:t>
            </a:r>
            <a:r>
              <a:rPr kumimoji="1" lang="ja-JP" altLang="en-US" sz="1800" dirty="0"/>
              <a:t>価</a:t>
            </a:r>
          </a:p>
        </p:txBody>
      </p:sp>
    </p:spTree>
    <p:extLst>
      <p:ext uri="{BB962C8B-B14F-4D97-AF65-F5344CB8AC3E}">
        <p14:creationId xmlns:p14="http://schemas.microsoft.com/office/powerpoint/2010/main" val="422941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E0A2798-3CD8-296D-21A3-3CA759C5A767}"/>
              </a:ext>
            </a:extLst>
          </p:cNvPr>
          <p:cNvPicPr>
            <a:picLocks noChangeAspect="1"/>
          </p:cNvPicPr>
          <p:nvPr/>
        </p:nvPicPr>
        <p:blipFill>
          <a:blip r:embed="rId3"/>
          <a:stretch>
            <a:fillRect/>
          </a:stretch>
        </p:blipFill>
        <p:spPr>
          <a:xfrm>
            <a:off x="1973034" y="3429000"/>
            <a:ext cx="7170966" cy="2946972"/>
          </a:xfrm>
          <a:prstGeom prst="rect">
            <a:avLst/>
          </a:prstGeom>
        </p:spPr>
      </p:pic>
      <p:sp>
        <p:nvSpPr>
          <p:cNvPr id="2" name="タイトル 1">
            <a:extLst>
              <a:ext uri="{FF2B5EF4-FFF2-40B4-BE49-F238E27FC236}">
                <a16:creationId xmlns:a16="http://schemas.microsoft.com/office/drawing/2014/main" id="{52A7E5F8-ED4B-B31D-74F0-6E3B3C74926D}"/>
              </a:ext>
            </a:extLst>
          </p:cNvPr>
          <p:cNvSpPr>
            <a:spLocks noGrp="1"/>
          </p:cNvSpPr>
          <p:nvPr>
            <p:ph type="title"/>
          </p:nvPr>
        </p:nvSpPr>
        <p:spPr/>
        <p:txBody>
          <a:bodyPr/>
          <a:lstStyle/>
          <a:p>
            <a:r>
              <a:rPr kumimoji="1" lang="ja-JP" altLang="en-US" dirty="0"/>
              <a:t>高齢者肺炎球菌ワクチンの考え方</a:t>
            </a:r>
          </a:p>
        </p:txBody>
      </p:sp>
      <p:sp>
        <p:nvSpPr>
          <p:cNvPr id="3" name="コンテンツ プレースホルダー 2">
            <a:extLst>
              <a:ext uri="{FF2B5EF4-FFF2-40B4-BE49-F238E27FC236}">
                <a16:creationId xmlns:a16="http://schemas.microsoft.com/office/drawing/2014/main" id="{5F04A409-0133-4B40-B80B-4BBE2B1FC7F3}"/>
              </a:ext>
            </a:extLst>
          </p:cNvPr>
          <p:cNvSpPr>
            <a:spLocks noGrp="1"/>
          </p:cNvSpPr>
          <p:nvPr>
            <p:ph idx="1"/>
          </p:nvPr>
        </p:nvSpPr>
        <p:spPr>
          <a:xfrm>
            <a:off x="228600" y="1143000"/>
            <a:ext cx="8915400" cy="5562600"/>
          </a:xfrm>
        </p:spPr>
        <p:txBody>
          <a:bodyPr/>
          <a:lstStyle/>
          <a:p>
            <a:r>
              <a:rPr lang="ja-JP" altLang="en-US" sz="2000" dirty="0"/>
              <a:t>行政的には、</a:t>
            </a:r>
            <a:r>
              <a:rPr lang="en-US" altLang="ja-JP" sz="2000" dirty="0"/>
              <a:t>65</a:t>
            </a:r>
            <a:r>
              <a:rPr lang="ja-JP" altLang="en-US" sz="2000" dirty="0"/>
              <a:t>才にポリサッカライド</a:t>
            </a:r>
            <a:r>
              <a:rPr lang="en-US" altLang="ja-JP" sz="2000" dirty="0"/>
              <a:t>23</a:t>
            </a:r>
            <a:r>
              <a:rPr lang="ja-JP" altLang="en-US" sz="2000" dirty="0"/>
              <a:t>価を</a:t>
            </a:r>
            <a:r>
              <a:rPr lang="en-US" altLang="ja-JP" sz="2000" dirty="0"/>
              <a:t>1</a:t>
            </a:r>
            <a:r>
              <a:rPr lang="ja-JP" altLang="en-US" sz="2000" dirty="0"/>
              <a:t>回定期接種</a:t>
            </a:r>
            <a:endParaRPr lang="en-US" altLang="ja-JP" sz="2000" dirty="0"/>
          </a:p>
          <a:p>
            <a:r>
              <a:rPr lang="ja-JP" altLang="en-US" sz="2000" dirty="0"/>
              <a:t>医学的に</a:t>
            </a:r>
            <a:r>
              <a:rPr kumimoji="1" lang="ja-JP" altLang="en-US" sz="2000" dirty="0"/>
              <a:t>は、結合型</a:t>
            </a:r>
            <a:r>
              <a:rPr kumimoji="1" lang="en-US" altLang="ja-JP" sz="2000" dirty="0"/>
              <a:t>20</a:t>
            </a:r>
            <a:r>
              <a:rPr lang="ja-JP" altLang="en-US" sz="2000" dirty="0"/>
              <a:t>価を</a:t>
            </a:r>
            <a:r>
              <a:rPr lang="en-US" altLang="ja-JP" sz="2000" dirty="0"/>
              <a:t>1</a:t>
            </a:r>
            <a:r>
              <a:rPr lang="ja-JP" altLang="en-US" sz="2000" dirty="0"/>
              <a:t>回接種で終了がベスト。</a:t>
            </a:r>
            <a:endParaRPr lang="en-US" altLang="ja-JP" sz="2000" dirty="0"/>
          </a:p>
          <a:p>
            <a:pPr lvl="1"/>
            <a:r>
              <a:rPr kumimoji="1" lang="ja-JP" altLang="en-US" sz="1800" dirty="0"/>
              <a:t>ポリサッカライド</a:t>
            </a:r>
            <a:r>
              <a:rPr kumimoji="1" lang="en-US" altLang="ja-JP" sz="1800" dirty="0"/>
              <a:t>23</a:t>
            </a:r>
            <a:r>
              <a:rPr kumimoji="1" lang="ja-JP" altLang="en-US" sz="1800" dirty="0"/>
              <a:t>価を接種しても、</a:t>
            </a:r>
            <a:r>
              <a:rPr kumimoji="1" lang="en-US" altLang="ja-JP" sz="1800" dirty="0"/>
              <a:t>5</a:t>
            </a:r>
            <a:r>
              <a:rPr kumimoji="1" lang="ja-JP" altLang="en-US" sz="1800" dirty="0"/>
              <a:t>年後に結合型</a:t>
            </a:r>
            <a:r>
              <a:rPr kumimoji="1" lang="en-US" altLang="ja-JP" sz="1800" dirty="0"/>
              <a:t>20</a:t>
            </a:r>
            <a:r>
              <a:rPr kumimoji="1" lang="ja-JP" altLang="en-US" sz="1800" dirty="0"/>
              <a:t>価が推奨されている。</a:t>
            </a:r>
            <a:endParaRPr kumimoji="1" lang="en-US" altLang="ja-JP" sz="1800" dirty="0"/>
          </a:p>
          <a:p>
            <a:pPr lvl="1"/>
            <a:r>
              <a:rPr kumimoji="1" lang="ja-JP" altLang="en-US" sz="1800" dirty="0"/>
              <a:t>それならば、最初から結合型</a:t>
            </a:r>
            <a:r>
              <a:rPr kumimoji="1" lang="en-US" altLang="ja-JP" sz="1800" dirty="0"/>
              <a:t>20</a:t>
            </a:r>
            <a:r>
              <a:rPr kumimoji="1" lang="ja-JP" altLang="en-US" sz="1800" dirty="0"/>
              <a:t>価を接種する方が合理的。</a:t>
            </a:r>
            <a:endParaRPr kumimoji="1" lang="en-US" altLang="ja-JP" sz="1800" dirty="0"/>
          </a:p>
          <a:p>
            <a:pPr lvl="1"/>
            <a:r>
              <a:rPr kumimoji="1" lang="ja-JP" altLang="en-US" sz="1800" dirty="0"/>
              <a:t>過去に</a:t>
            </a:r>
            <a:r>
              <a:rPr kumimoji="1" lang="en-US" altLang="ja-JP" sz="1800" dirty="0"/>
              <a:t>23</a:t>
            </a:r>
            <a:r>
              <a:rPr kumimoji="1" lang="ja-JP" altLang="en-US" sz="1800" dirty="0"/>
              <a:t>価を接種していたら、</a:t>
            </a:r>
            <a:r>
              <a:rPr kumimoji="1" lang="en-US" altLang="ja-JP" sz="1800" dirty="0"/>
              <a:t>1</a:t>
            </a:r>
            <a:r>
              <a:rPr kumimoji="1" lang="ja-JP" altLang="en-US" sz="1800" dirty="0"/>
              <a:t>年以上間隔をあけて</a:t>
            </a:r>
            <a:r>
              <a:rPr kumimoji="1" lang="en-US" altLang="ja-JP" sz="1800" dirty="0"/>
              <a:t>20</a:t>
            </a:r>
            <a:r>
              <a:rPr kumimoji="1" lang="ja-JP" altLang="en-US" sz="1800" dirty="0"/>
              <a:t>価</a:t>
            </a:r>
            <a:endParaRPr kumimoji="1" lang="en-US" altLang="ja-JP" sz="1800" dirty="0"/>
          </a:p>
          <a:p>
            <a:pPr lvl="1"/>
            <a:r>
              <a:rPr kumimoji="1" lang="ja-JP" altLang="en-US" sz="1800" dirty="0"/>
              <a:t>過去に</a:t>
            </a:r>
            <a:r>
              <a:rPr kumimoji="1" lang="en-US" altLang="ja-JP" sz="1800" dirty="0"/>
              <a:t>13</a:t>
            </a:r>
            <a:r>
              <a:rPr kumimoji="1" lang="ja-JP" altLang="en-US" sz="1800" dirty="0"/>
              <a:t>価や</a:t>
            </a:r>
            <a:r>
              <a:rPr kumimoji="1" lang="en-US" altLang="ja-JP" sz="1800" dirty="0"/>
              <a:t>15</a:t>
            </a:r>
            <a:r>
              <a:rPr lang="ja-JP" altLang="en-US" sz="1800" dirty="0"/>
              <a:t>価を接種していたら、</a:t>
            </a:r>
            <a:r>
              <a:rPr lang="en-US" altLang="ja-JP" sz="1800" dirty="0"/>
              <a:t>5</a:t>
            </a:r>
            <a:r>
              <a:rPr lang="ja-JP" altLang="en-US" sz="1800" dirty="0"/>
              <a:t>年程度以上間隔をあけて</a:t>
            </a:r>
            <a:r>
              <a:rPr lang="en-US" altLang="ja-JP" sz="1800" dirty="0"/>
              <a:t>20</a:t>
            </a:r>
            <a:r>
              <a:rPr lang="ja-JP" altLang="en-US" sz="1800" dirty="0"/>
              <a:t>価を検討</a:t>
            </a:r>
            <a:endParaRPr lang="en-US" altLang="ja-JP" sz="1800" dirty="0"/>
          </a:p>
          <a:p>
            <a:pPr lvl="1"/>
            <a:r>
              <a:rPr kumimoji="1" lang="ja-JP" altLang="en-US" sz="1800" dirty="0"/>
              <a:t>全身機能が低下してくるまでに接種を推奨</a:t>
            </a:r>
            <a:endParaRPr kumimoji="1" lang="en-US" altLang="ja-JP" sz="1800" dirty="0"/>
          </a:p>
          <a:p>
            <a:pPr lvl="1"/>
            <a:endParaRPr lang="en-US" altLang="ja-JP" sz="1800" dirty="0"/>
          </a:p>
        </p:txBody>
      </p:sp>
      <p:sp>
        <p:nvSpPr>
          <p:cNvPr id="6" name="テキスト ボックス 5">
            <a:extLst>
              <a:ext uri="{FF2B5EF4-FFF2-40B4-BE49-F238E27FC236}">
                <a16:creationId xmlns:a16="http://schemas.microsoft.com/office/drawing/2014/main" id="{B29D3BE1-E9B4-9502-7999-EBE9A2A0AC35}"/>
              </a:ext>
            </a:extLst>
          </p:cNvPr>
          <p:cNvSpPr txBox="1"/>
          <p:nvPr/>
        </p:nvSpPr>
        <p:spPr>
          <a:xfrm>
            <a:off x="564981" y="5997714"/>
            <a:ext cx="4469493" cy="707886"/>
          </a:xfrm>
          <a:prstGeom prst="rect">
            <a:avLst/>
          </a:prstGeom>
          <a:noFill/>
        </p:spPr>
        <p:txBody>
          <a:bodyPr wrap="none" rtlCol="0">
            <a:spAutoFit/>
          </a:bodyPr>
          <a:lstStyle/>
          <a:p>
            <a:r>
              <a:rPr lang="ja-JP" altLang="en-US" sz="1000" dirty="0"/>
              <a:t>日本呼吸器学会、日本感染症学会、日本ワクチン学会の合同委員会</a:t>
            </a:r>
            <a:endParaRPr lang="en-US" altLang="ja-JP" sz="1000" dirty="0"/>
          </a:p>
          <a:p>
            <a:r>
              <a:rPr lang="en-US" altLang="ja-JP" sz="1000" dirty="0"/>
              <a:t>65 </a:t>
            </a:r>
            <a:r>
              <a:rPr lang="ja-JP" altLang="en-US" sz="1000" dirty="0"/>
              <a:t>歳以上の成人に対する肺炎球菌ワクチン接種に関する考え方 </a:t>
            </a:r>
            <a:endParaRPr lang="en-US" altLang="ja-JP" sz="1000" dirty="0"/>
          </a:p>
          <a:p>
            <a:r>
              <a:rPr lang="ja-JP" altLang="en-US" sz="1000" dirty="0"/>
              <a:t>（第 </a:t>
            </a:r>
            <a:r>
              <a:rPr lang="en-US" altLang="ja-JP" sz="1000" dirty="0"/>
              <a:t>6 </a:t>
            </a:r>
            <a:r>
              <a:rPr lang="ja-JP" altLang="en-US" sz="1000" dirty="0"/>
              <a:t>版 </a:t>
            </a:r>
            <a:r>
              <a:rPr lang="en-US" altLang="ja-JP" sz="1000" dirty="0"/>
              <a:t>2024 </a:t>
            </a:r>
            <a:r>
              <a:rPr lang="ja-JP" altLang="en-US" sz="1000" dirty="0"/>
              <a:t>年 </a:t>
            </a:r>
            <a:r>
              <a:rPr lang="en-US" altLang="ja-JP" sz="1000" dirty="0"/>
              <a:t>9 </a:t>
            </a:r>
            <a:r>
              <a:rPr lang="ja-JP" altLang="en-US" sz="1000" dirty="0"/>
              <a:t>月 </a:t>
            </a:r>
            <a:r>
              <a:rPr lang="en-US" altLang="ja-JP" sz="1000" dirty="0"/>
              <a:t>6 </a:t>
            </a:r>
            <a:r>
              <a:rPr lang="ja-JP" altLang="en-US" sz="1000" dirty="0"/>
              <a:t>日）</a:t>
            </a:r>
            <a:endParaRPr lang="en-US" altLang="ja-JP" sz="1000" dirty="0"/>
          </a:p>
          <a:p>
            <a:r>
              <a:rPr lang="en-US" altLang="ja-JP" sz="1000" dirty="0"/>
              <a:t>https://www.kansensho.or.jp/modules/guidelines/index.php?content_id=56</a:t>
            </a:r>
          </a:p>
        </p:txBody>
      </p:sp>
    </p:spTree>
    <p:extLst>
      <p:ext uri="{BB962C8B-B14F-4D97-AF65-F5344CB8AC3E}">
        <p14:creationId xmlns:p14="http://schemas.microsoft.com/office/powerpoint/2010/main" val="3592839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D3B34-4829-CACE-BF84-8E83E8145C62}"/>
              </a:ext>
            </a:extLst>
          </p:cNvPr>
          <p:cNvSpPr>
            <a:spLocks noGrp="1"/>
          </p:cNvSpPr>
          <p:nvPr>
            <p:ph type="title"/>
          </p:nvPr>
        </p:nvSpPr>
        <p:spPr/>
        <p:txBody>
          <a:bodyPr/>
          <a:lstStyle/>
          <a:p>
            <a:r>
              <a:rPr lang="en-US" altLang="ja-JP" sz="2800" dirty="0"/>
              <a:t>USA</a:t>
            </a:r>
            <a:r>
              <a:rPr lang="ja-JP" altLang="en-US" sz="2800" dirty="0"/>
              <a:t>　</a:t>
            </a:r>
            <a:r>
              <a:rPr lang="en-US" altLang="ja-JP" sz="2800" dirty="0"/>
              <a:t>CDC</a:t>
            </a:r>
            <a:r>
              <a:rPr lang="ja-JP" altLang="en-US" sz="2800" dirty="0"/>
              <a:t>　</a:t>
            </a:r>
            <a:r>
              <a:rPr kumimoji="1" lang="ja-JP" altLang="en-US" sz="2800" dirty="0"/>
              <a:t>高齢者の肺炎球菌推奨</a:t>
            </a:r>
            <a:br>
              <a:rPr kumimoji="1" lang="en-US" altLang="ja-JP" sz="2800" dirty="0"/>
            </a:br>
            <a:r>
              <a:rPr kumimoji="1" lang="en-US" altLang="ja-JP" sz="2800" dirty="0"/>
              <a:t>19</a:t>
            </a:r>
            <a:r>
              <a:rPr kumimoji="1" lang="ja-JP" altLang="en-US" sz="2800" dirty="0"/>
              <a:t>才以上の免疫不全等の推奨　</a:t>
            </a:r>
          </a:p>
        </p:txBody>
      </p:sp>
      <p:graphicFrame>
        <p:nvGraphicFramePr>
          <p:cNvPr id="6" name="コンテンツ プレースホルダー 5">
            <a:extLst>
              <a:ext uri="{FF2B5EF4-FFF2-40B4-BE49-F238E27FC236}">
                <a16:creationId xmlns:a16="http://schemas.microsoft.com/office/drawing/2014/main" id="{1C265DE9-C71D-5ED2-165E-116D9027497B}"/>
              </a:ext>
            </a:extLst>
          </p:cNvPr>
          <p:cNvGraphicFramePr>
            <a:graphicFrameLocks noGrp="1"/>
          </p:cNvGraphicFramePr>
          <p:nvPr>
            <p:ph idx="1"/>
            <p:extLst>
              <p:ext uri="{D42A27DB-BD31-4B8C-83A1-F6EECF244321}">
                <p14:modId xmlns:p14="http://schemas.microsoft.com/office/powerpoint/2010/main" val="411339146"/>
              </p:ext>
            </p:extLst>
          </p:nvPr>
        </p:nvGraphicFramePr>
        <p:xfrm>
          <a:off x="377280" y="1222213"/>
          <a:ext cx="8540502" cy="3531531"/>
        </p:xfrm>
        <a:graphic>
          <a:graphicData uri="http://schemas.openxmlformats.org/drawingml/2006/table">
            <a:tbl>
              <a:tblPr firstRow="1" firstCol="1" bandRow="1"/>
              <a:tblGrid>
                <a:gridCol w="3312368">
                  <a:extLst>
                    <a:ext uri="{9D8B030D-6E8A-4147-A177-3AD203B41FA5}">
                      <a16:colId xmlns:a16="http://schemas.microsoft.com/office/drawing/2014/main" val="2983458435"/>
                    </a:ext>
                  </a:extLst>
                </a:gridCol>
                <a:gridCol w="5228134">
                  <a:extLst>
                    <a:ext uri="{9D8B030D-6E8A-4147-A177-3AD203B41FA5}">
                      <a16:colId xmlns:a16="http://schemas.microsoft.com/office/drawing/2014/main" val="2147889866"/>
                    </a:ext>
                  </a:extLst>
                </a:gridCol>
              </a:tblGrid>
              <a:tr h="568063">
                <a:tc>
                  <a:txBody>
                    <a:bodyPr/>
                    <a:lstStyle/>
                    <a:p>
                      <a:pPr algn="ct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過去の</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接種歴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ja-JP" sz="2400" kern="100">
                          <a:effectLst/>
                          <a:latin typeface="Century" panose="02040604050505020304" pitchFamily="18" charset="0"/>
                          <a:ea typeface="ＭＳ 明朝" panose="02020609040205080304" pitchFamily="17" charset="-128"/>
                          <a:cs typeface="Times New Roman" panose="02020603050405020304" pitchFamily="18" charset="0"/>
                        </a:rPr>
                        <a:t>追加接種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984122"/>
                  </a:ext>
                </a:extLst>
              </a:tr>
              <a:tr h="1134668">
                <a:tc>
                  <a:txBody>
                    <a:bodyPr/>
                    <a:lstStyle/>
                    <a:p>
                      <a:pPr algn="l"/>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なし</a:t>
                      </a:r>
                    </a:p>
                    <a:p>
                      <a:pPr algn="l"/>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PCV7</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のみ</a:t>
                      </a:r>
                      <a:endPar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PCV20</a:t>
                      </a:r>
                      <a:r>
                        <a:rPr lang="ja-JP" alt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か</a:t>
                      </a:r>
                      <a:r>
                        <a:rPr lang="en-US" alt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を</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回</a:t>
                      </a:r>
                    </a:p>
                    <a:p>
                      <a:pPr algn="just"/>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PCV15</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　→　</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年以上後</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PPV23</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　（免疫不全は</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8</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週以上後）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122008"/>
                  </a:ext>
                </a:extLst>
              </a:tr>
              <a:tr h="720080">
                <a:tc>
                  <a:txBody>
                    <a:bodyPr/>
                    <a:lstStyle/>
                    <a:p>
                      <a:pPr algn="l"/>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PPV23</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年以上後</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PCV20</a:t>
                      </a:r>
                      <a:r>
                        <a:rPr lang="ja-JP" alt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か</a:t>
                      </a:r>
                      <a:r>
                        <a:rPr lang="en-US" alt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を</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回</a:t>
                      </a:r>
                    </a:p>
                    <a:p>
                      <a:pPr algn="just"/>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年以上後</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PCV15</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199656"/>
                  </a:ext>
                </a:extLst>
              </a:tr>
              <a:tr h="348600">
                <a:tc>
                  <a:txBody>
                    <a:bodyPr/>
                    <a:lstStyle/>
                    <a:p>
                      <a:pPr algn="l"/>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PCV13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年以上後、</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PCV20</a:t>
                      </a:r>
                      <a:r>
                        <a:rPr lang="ja-JP" alt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か</a:t>
                      </a:r>
                      <a:r>
                        <a:rPr lang="en-US" alt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を</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9758905"/>
                  </a:ext>
                </a:extLst>
              </a:tr>
              <a:tr h="568063">
                <a:tc>
                  <a:txBody>
                    <a:bodyPr/>
                    <a:lstStyle/>
                    <a:p>
                      <a:pPr algn="l"/>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PCV13</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PPV23</a:t>
                      </a:r>
                      <a:endParaRPr 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400" kern="100" dirty="0">
                          <a:effectLst/>
                          <a:latin typeface="Century" panose="02040604050505020304" pitchFamily="18" charset="0"/>
                          <a:ea typeface="ＭＳ 明朝" panose="02020609040205080304" pitchFamily="17" charset="-128"/>
                          <a:cs typeface="Times New Roman" panose="02020603050405020304" pitchFamily="18" charset="0"/>
                        </a:rPr>
                        <a:t>65</a:t>
                      </a:r>
                      <a:r>
                        <a:rPr lang="ja-JP" altLang="en-US" sz="2400" kern="100" dirty="0">
                          <a:effectLst/>
                          <a:latin typeface="Century" panose="02040604050505020304" pitchFamily="18" charset="0"/>
                          <a:ea typeface="ＭＳ 明朝" panose="02020609040205080304" pitchFamily="17" charset="-128"/>
                          <a:cs typeface="Times New Roman" panose="02020603050405020304" pitchFamily="18" charset="0"/>
                        </a:rPr>
                        <a:t>才以上</a:t>
                      </a:r>
                      <a:r>
                        <a:rPr lang="en-US" sz="24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2400" kern="100" dirty="0">
                          <a:effectLst/>
                          <a:latin typeface="Century" panose="02040604050505020304" pitchFamily="18" charset="0"/>
                          <a:ea typeface="ＭＳ 明朝" panose="02020609040205080304" pitchFamily="17" charset="-128"/>
                          <a:cs typeface="Times New Roman" panose="02020603050405020304" pitchFamily="18" charset="0"/>
                        </a:rPr>
                        <a:t>年以上後に</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PCV20</a:t>
                      </a:r>
                      <a:r>
                        <a:rPr lang="ja-JP" alt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か</a:t>
                      </a:r>
                      <a:r>
                        <a:rPr lang="en-US" alt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PCV21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を</a:t>
                      </a:r>
                      <a:r>
                        <a:rPr lang="en-US"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1</a:t>
                      </a:r>
                      <a:r>
                        <a:rPr lang="ja-JP" sz="24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7356535"/>
                  </a:ext>
                </a:extLst>
              </a:tr>
            </a:tbl>
          </a:graphicData>
        </a:graphic>
      </p:graphicFrame>
      <p:sp>
        <p:nvSpPr>
          <p:cNvPr id="7" name="Rectangle 2">
            <a:extLst>
              <a:ext uri="{FF2B5EF4-FFF2-40B4-BE49-F238E27FC236}">
                <a16:creationId xmlns:a16="http://schemas.microsoft.com/office/drawing/2014/main" id="{A8B49187-45C5-5EFF-D64E-4B33877A523F}"/>
              </a:ext>
            </a:extLst>
          </p:cNvPr>
          <p:cNvSpPr>
            <a:spLocks noChangeArrowheads="1"/>
          </p:cNvSpPr>
          <p:nvPr/>
        </p:nvSpPr>
        <p:spPr bwMode="auto">
          <a:xfrm>
            <a:off x="-2542061" y="-591569"/>
            <a:ext cx="14478835" cy="162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0" name="テキスト ボックス 9">
            <a:extLst>
              <a:ext uri="{FF2B5EF4-FFF2-40B4-BE49-F238E27FC236}">
                <a16:creationId xmlns:a16="http://schemas.microsoft.com/office/drawing/2014/main" id="{EF722B1A-88C6-A094-2FC8-1C996528E683}"/>
              </a:ext>
            </a:extLst>
          </p:cNvPr>
          <p:cNvSpPr txBox="1"/>
          <p:nvPr/>
        </p:nvSpPr>
        <p:spPr>
          <a:xfrm>
            <a:off x="344092" y="5951051"/>
            <a:ext cx="8324478" cy="1077218"/>
          </a:xfrm>
          <a:prstGeom prst="rect">
            <a:avLst/>
          </a:prstGeom>
          <a:noFill/>
        </p:spPr>
        <p:txBody>
          <a:bodyPr wrap="square">
            <a:spAutoFit/>
          </a:bodyPr>
          <a:lstStyle/>
          <a:p>
            <a:r>
              <a:rPr lang="ja-JP" altLang="en-US" sz="1600" dirty="0"/>
              <a:t>出典：　</a:t>
            </a:r>
            <a:r>
              <a:rPr lang="en-US" altLang="ja-JP" sz="1600" dirty="0"/>
              <a:t>Adult Immunization Schedule Notes </a:t>
            </a:r>
          </a:p>
          <a:p>
            <a:r>
              <a:rPr lang="en-US" altLang="ja-JP" sz="1600" dirty="0"/>
              <a:t>Recommendations for Ages 19 Years or Older, United States, 2025</a:t>
            </a:r>
          </a:p>
          <a:p>
            <a:r>
              <a:rPr lang="en-US" altLang="ja-JP" sz="1600" dirty="0"/>
              <a:t>https://www.cdc.gov/vaccines/hcp/imz-schedules/adult-notes.html</a:t>
            </a:r>
          </a:p>
          <a:p>
            <a:endParaRPr lang="ja-JP" altLang="en-US" sz="1600" dirty="0"/>
          </a:p>
        </p:txBody>
      </p:sp>
    </p:spTree>
    <p:extLst>
      <p:ext uri="{BB962C8B-B14F-4D97-AF65-F5344CB8AC3E}">
        <p14:creationId xmlns:p14="http://schemas.microsoft.com/office/powerpoint/2010/main" val="426398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5CA02E-3BFF-3ABA-3CC9-8C5EC3CB7A0D}"/>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ED0512AA-E5DA-A472-8FE6-A95B4313D8D6}"/>
              </a:ext>
            </a:extLst>
          </p:cNvPr>
          <p:cNvSpPr>
            <a:spLocks noGrp="1"/>
          </p:cNvSpPr>
          <p:nvPr>
            <p:ph idx="1"/>
          </p:nvPr>
        </p:nvSpPr>
        <p:spPr/>
        <p:txBody>
          <a:bodyPr/>
          <a:lstStyle/>
          <a:p>
            <a:endParaRPr kumimoji="1" lang="ja-JP" altLang="en-US" dirty="0"/>
          </a:p>
        </p:txBody>
      </p:sp>
      <p:pic>
        <p:nvPicPr>
          <p:cNvPr id="7" name="図 6">
            <a:extLst>
              <a:ext uri="{FF2B5EF4-FFF2-40B4-BE49-F238E27FC236}">
                <a16:creationId xmlns:a16="http://schemas.microsoft.com/office/drawing/2014/main" id="{715CA9D9-6F13-71EF-6E25-B607FA0DE1A3}"/>
              </a:ext>
            </a:extLst>
          </p:cNvPr>
          <p:cNvPicPr>
            <a:picLocks noChangeAspect="1"/>
          </p:cNvPicPr>
          <p:nvPr/>
        </p:nvPicPr>
        <p:blipFill>
          <a:blip r:embed="rId2"/>
          <a:stretch>
            <a:fillRect/>
          </a:stretch>
        </p:blipFill>
        <p:spPr>
          <a:xfrm>
            <a:off x="1488923" y="92440"/>
            <a:ext cx="7101191" cy="4212077"/>
          </a:xfrm>
          <a:prstGeom prst="rect">
            <a:avLst/>
          </a:prstGeom>
        </p:spPr>
      </p:pic>
      <p:graphicFrame>
        <p:nvGraphicFramePr>
          <p:cNvPr id="10" name="オブジェクト 9">
            <a:extLst>
              <a:ext uri="{FF2B5EF4-FFF2-40B4-BE49-F238E27FC236}">
                <a16:creationId xmlns:a16="http://schemas.microsoft.com/office/drawing/2014/main" id="{FF534ECE-8660-0044-B4A8-79F5BD94CA8F}"/>
              </a:ext>
            </a:extLst>
          </p:cNvPr>
          <p:cNvGraphicFramePr>
            <a:graphicFrameLocks noChangeAspect="1"/>
          </p:cNvGraphicFramePr>
          <p:nvPr>
            <p:extLst>
              <p:ext uri="{D42A27DB-BD31-4B8C-83A1-F6EECF244321}">
                <p14:modId xmlns:p14="http://schemas.microsoft.com/office/powerpoint/2010/main" val="2267259366"/>
              </p:ext>
            </p:extLst>
          </p:nvPr>
        </p:nvGraphicFramePr>
        <p:xfrm>
          <a:off x="539552" y="4581952"/>
          <a:ext cx="2346747" cy="1634631"/>
        </p:xfrm>
        <a:graphic>
          <a:graphicData uri="http://schemas.openxmlformats.org/presentationml/2006/ole">
            <mc:AlternateContent xmlns:mc="http://schemas.openxmlformats.org/markup-compatibility/2006">
              <mc:Choice xmlns:v="urn:schemas-microsoft-com:vml" Requires="v">
                <p:oleObj name="Worksheet" r:id="rId3" imgW="1381125" imgH="961970" progId="Excel.Sheet.12">
                  <p:embed/>
                </p:oleObj>
              </mc:Choice>
              <mc:Fallback>
                <p:oleObj name="Worksheet" r:id="rId3" imgW="1381125" imgH="961970" progId="Excel.Sheet.12">
                  <p:embed/>
                  <p:pic>
                    <p:nvPicPr>
                      <p:cNvPr id="0" name=""/>
                      <p:cNvPicPr/>
                      <p:nvPr/>
                    </p:nvPicPr>
                    <p:blipFill>
                      <a:blip r:embed="rId4"/>
                      <a:stretch>
                        <a:fillRect/>
                      </a:stretch>
                    </p:blipFill>
                    <p:spPr>
                      <a:xfrm>
                        <a:off x="539552" y="4581952"/>
                        <a:ext cx="2346747" cy="1634631"/>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BFA2FEE5-DF0A-FB7A-EDAA-77AE17A2A5D3}"/>
              </a:ext>
            </a:extLst>
          </p:cNvPr>
          <p:cNvGraphicFramePr>
            <a:graphicFrameLocks noChangeAspect="1"/>
          </p:cNvGraphicFramePr>
          <p:nvPr>
            <p:extLst>
              <p:ext uri="{D42A27DB-BD31-4B8C-83A1-F6EECF244321}">
                <p14:modId xmlns:p14="http://schemas.microsoft.com/office/powerpoint/2010/main" val="3948659614"/>
              </p:ext>
            </p:extLst>
          </p:nvPr>
        </p:nvGraphicFramePr>
        <p:xfrm>
          <a:off x="3975219" y="4581952"/>
          <a:ext cx="3607084" cy="2094436"/>
        </p:xfrm>
        <a:graphic>
          <a:graphicData uri="http://schemas.openxmlformats.org/presentationml/2006/ole">
            <mc:AlternateContent xmlns:mc="http://schemas.openxmlformats.org/markup-compatibility/2006">
              <mc:Choice xmlns:v="urn:schemas-microsoft-com:vml" Requires="v">
                <p:oleObj name="Worksheet" r:id="rId5" imgW="2066925" imgH="1200172" progId="Excel.Sheet.12">
                  <p:embed/>
                </p:oleObj>
              </mc:Choice>
              <mc:Fallback>
                <p:oleObj name="Worksheet" r:id="rId5" imgW="2066925" imgH="1200172" progId="Excel.Sheet.12">
                  <p:embed/>
                  <p:pic>
                    <p:nvPicPr>
                      <p:cNvPr id="0" name=""/>
                      <p:cNvPicPr/>
                      <p:nvPr/>
                    </p:nvPicPr>
                    <p:blipFill>
                      <a:blip r:embed="rId6"/>
                      <a:stretch>
                        <a:fillRect/>
                      </a:stretch>
                    </p:blipFill>
                    <p:spPr>
                      <a:xfrm>
                        <a:off x="3975219" y="4581952"/>
                        <a:ext cx="3607084" cy="2094436"/>
                      </a:xfrm>
                      <a:prstGeom prst="rect">
                        <a:avLst/>
                      </a:prstGeom>
                    </p:spPr>
                  </p:pic>
                </p:oleObj>
              </mc:Fallback>
            </mc:AlternateContent>
          </a:graphicData>
        </a:graphic>
      </p:graphicFrame>
      <p:sp>
        <p:nvSpPr>
          <p:cNvPr id="13" name="テキスト ボックス 12">
            <a:extLst>
              <a:ext uri="{FF2B5EF4-FFF2-40B4-BE49-F238E27FC236}">
                <a16:creationId xmlns:a16="http://schemas.microsoft.com/office/drawing/2014/main" id="{8F040F80-D76A-67CD-E214-E9E382A1754C}"/>
              </a:ext>
            </a:extLst>
          </p:cNvPr>
          <p:cNvSpPr txBox="1"/>
          <p:nvPr/>
        </p:nvSpPr>
        <p:spPr>
          <a:xfrm>
            <a:off x="3995936" y="4077072"/>
            <a:ext cx="4336444" cy="954107"/>
          </a:xfrm>
          <a:prstGeom prst="rect">
            <a:avLst/>
          </a:prstGeom>
          <a:noFill/>
        </p:spPr>
        <p:txBody>
          <a:bodyPr wrap="none" rtlCol="0">
            <a:spAutoFit/>
          </a:bodyPr>
          <a:lstStyle/>
          <a:p>
            <a:r>
              <a:rPr kumimoji="1" lang="en-US" altLang="ja-JP" dirty="0"/>
              <a:t>PCV</a:t>
            </a:r>
            <a:r>
              <a:rPr kumimoji="1" lang="ja-JP" altLang="en-US" dirty="0"/>
              <a:t>と</a:t>
            </a:r>
            <a:r>
              <a:rPr kumimoji="1" lang="en-US" altLang="ja-JP" dirty="0"/>
              <a:t>PPV</a:t>
            </a:r>
            <a:r>
              <a:rPr kumimoji="1" lang="ja-JP" altLang="en-US" dirty="0"/>
              <a:t>のシーケンシャル</a:t>
            </a:r>
            <a:endParaRPr kumimoji="1" lang="en-US" altLang="ja-JP" dirty="0"/>
          </a:p>
          <a:p>
            <a:endParaRPr kumimoji="1" lang="ja-JP" altLang="en-US" dirty="0"/>
          </a:p>
        </p:txBody>
      </p:sp>
    </p:spTree>
    <p:extLst>
      <p:ext uri="{BB962C8B-B14F-4D97-AF65-F5344CB8AC3E}">
        <p14:creationId xmlns:p14="http://schemas.microsoft.com/office/powerpoint/2010/main" val="3320983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8929F-9F52-542A-4D22-9FB5ED3DD5E7}"/>
              </a:ext>
            </a:extLst>
          </p:cNvPr>
          <p:cNvSpPr>
            <a:spLocks noGrp="1"/>
          </p:cNvSpPr>
          <p:nvPr>
            <p:ph type="title"/>
          </p:nvPr>
        </p:nvSpPr>
        <p:spPr/>
        <p:txBody>
          <a:bodyPr/>
          <a:lstStyle/>
          <a:p>
            <a:r>
              <a:rPr kumimoji="1" lang="en-US" altLang="ja-JP" dirty="0"/>
              <a:t>PCV15,</a:t>
            </a:r>
            <a:r>
              <a:rPr kumimoji="1" lang="en-US" altLang="ja-JP" baseline="0" dirty="0"/>
              <a:t> PCV20, PPV23, PCV21</a:t>
            </a:r>
            <a:r>
              <a:rPr kumimoji="1" lang="ja-JP" altLang="en-US" baseline="0" dirty="0"/>
              <a:t>の血清型</a:t>
            </a:r>
            <a:endParaRPr kumimoji="1" lang="ja-JP" altLang="en-US" dirty="0"/>
          </a:p>
        </p:txBody>
      </p:sp>
      <p:sp>
        <p:nvSpPr>
          <p:cNvPr id="3" name="コンテンツ プレースホルダー 2">
            <a:extLst>
              <a:ext uri="{FF2B5EF4-FFF2-40B4-BE49-F238E27FC236}">
                <a16:creationId xmlns:a16="http://schemas.microsoft.com/office/drawing/2014/main" id="{963C1742-13EE-5C65-C09C-84F886F85AF8}"/>
              </a:ext>
            </a:extLst>
          </p:cNvPr>
          <p:cNvSpPr>
            <a:spLocks noGrp="1"/>
          </p:cNvSpPr>
          <p:nvPr>
            <p:ph idx="1"/>
          </p:nvPr>
        </p:nvSpPr>
        <p:spPr/>
        <p:txBody>
          <a:bodyPr/>
          <a:lstStyle/>
          <a:p>
            <a:endParaRPr kumimoji="1" lang="ja-JP" altLang="en-US"/>
          </a:p>
        </p:txBody>
      </p:sp>
      <p:pic>
        <p:nvPicPr>
          <p:cNvPr id="7" name="図 6">
            <a:extLst>
              <a:ext uri="{FF2B5EF4-FFF2-40B4-BE49-F238E27FC236}">
                <a16:creationId xmlns:a16="http://schemas.microsoft.com/office/drawing/2014/main" id="{20968E37-6542-62E3-86C1-C8965AF6EDC4}"/>
              </a:ext>
            </a:extLst>
          </p:cNvPr>
          <p:cNvPicPr>
            <a:picLocks noChangeAspect="1"/>
          </p:cNvPicPr>
          <p:nvPr/>
        </p:nvPicPr>
        <p:blipFill>
          <a:blip r:embed="rId3"/>
          <a:stretch>
            <a:fillRect/>
          </a:stretch>
        </p:blipFill>
        <p:spPr>
          <a:xfrm>
            <a:off x="89242" y="1268760"/>
            <a:ext cx="8865846" cy="4913619"/>
          </a:xfrm>
          <a:prstGeom prst="rect">
            <a:avLst/>
          </a:prstGeom>
        </p:spPr>
      </p:pic>
      <p:sp>
        <p:nvSpPr>
          <p:cNvPr id="9" name="テキスト ボックス 8">
            <a:extLst>
              <a:ext uri="{FF2B5EF4-FFF2-40B4-BE49-F238E27FC236}">
                <a16:creationId xmlns:a16="http://schemas.microsoft.com/office/drawing/2014/main" id="{C3A42770-4189-3557-2797-2F6B4593A94B}"/>
              </a:ext>
            </a:extLst>
          </p:cNvPr>
          <p:cNvSpPr txBox="1"/>
          <p:nvPr/>
        </p:nvSpPr>
        <p:spPr>
          <a:xfrm>
            <a:off x="1331640" y="6328087"/>
            <a:ext cx="8468519" cy="523220"/>
          </a:xfrm>
          <a:prstGeom prst="rect">
            <a:avLst/>
          </a:prstGeom>
          <a:noFill/>
        </p:spPr>
        <p:txBody>
          <a:bodyPr wrap="square">
            <a:spAutoFit/>
          </a:bodyPr>
          <a:lstStyle/>
          <a:p>
            <a:r>
              <a:rPr kumimoji="1" lang="en-US" altLang="ja-JP" dirty="0"/>
              <a:t> MMWR   September 12, 2024  Vol. 73 No. 36</a:t>
            </a:r>
            <a:endParaRPr lang="ja-JP" altLang="en-US" dirty="0"/>
          </a:p>
        </p:txBody>
      </p:sp>
    </p:spTree>
    <p:extLst>
      <p:ext uri="{BB962C8B-B14F-4D97-AF65-F5344CB8AC3E}">
        <p14:creationId xmlns:p14="http://schemas.microsoft.com/office/powerpoint/2010/main" val="353310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5847A83-C1C6-C017-BE83-DFEBC4DA7F42}"/>
              </a:ext>
            </a:extLst>
          </p:cNvPr>
          <p:cNvSpPr>
            <a:spLocks noGrp="1"/>
          </p:cNvSpPr>
          <p:nvPr>
            <p:ph type="title"/>
          </p:nvPr>
        </p:nvSpPr>
        <p:spPr>
          <a:xfrm>
            <a:off x="1713053" y="241237"/>
            <a:ext cx="7716697" cy="690008"/>
          </a:xfrm>
        </p:spPr>
        <p:txBody>
          <a:bodyPr>
            <a:normAutofit fontScale="90000"/>
          </a:bodyPr>
          <a:lstStyle/>
          <a:p>
            <a:br>
              <a:rPr lang="en-US" altLang="ja-JP" dirty="0"/>
            </a:br>
            <a:r>
              <a:rPr lang="ja-JP" altLang="en-US" sz="2700" dirty="0"/>
              <a:t>成人における市中肺炎の肺炎球菌性肺炎における</a:t>
            </a:r>
            <a:br>
              <a:rPr lang="en-US" altLang="ja-JP" sz="2700" dirty="0"/>
            </a:br>
            <a:r>
              <a:rPr lang="en-US" altLang="ja-JP" sz="2700" dirty="0"/>
              <a:t>PCV20</a:t>
            </a:r>
            <a:r>
              <a:rPr lang="ja-JP" altLang="en-US" sz="2700" dirty="0"/>
              <a:t>のカバー率</a:t>
            </a:r>
          </a:p>
        </p:txBody>
      </p:sp>
      <p:sp>
        <p:nvSpPr>
          <p:cNvPr id="14" name="テキスト ボックス 13">
            <a:extLst>
              <a:ext uri="{FF2B5EF4-FFF2-40B4-BE49-F238E27FC236}">
                <a16:creationId xmlns:a16="http://schemas.microsoft.com/office/drawing/2014/main" id="{313D6A2A-1B7A-10D7-CA04-1F0572739E78}"/>
              </a:ext>
            </a:extLst>
          </p:cNvPr>
          <p:cNvSpPr txBox="1"/>
          <p:nvPr/>
        </p:nvSpPr>
        <p:spPr>
          <a:xfrm>
            <a:off x="254191" y="5176418"/>
            <a:ext cx="8367996" cy="584775"/>
          </a:xfrm>
          <a:prstGeom prst="rect">
            <a:avLst/>
          </a:prstGeom>
          <a:noFill/>
        </p:spPr>
        <p:txBody>
          <a:bodyPr wrap="square" rtlCol="0">
            <a:spAutoFit/>
          </a:bodyPr>
          <a:lstStyle/>
          <a:p>
            <a:r>
              <a:rPr kumimoji="1" lang="ja-JP" altLang="en-US" sz="800" b="1">
                <a:solidFill>
                  <a:srgbClr val="002060"/>
                </a:solidFill>
                <a:latin typeface="Meiryo UI" panose="020B0604030504040204" pitchFamily="34" charset="-128"/>
                <a:ea typeface="Meiryo UI" panose="020B0604030504040204" pitchFamily="34" charset="-128"/>
              </a:rPr>
              <a:t>対 象</a:t>
            </a:r>
            <a:r>
              <a:rPr kumimoji="1" lang="ja-JP" altLang="en-US" sz="800">
                <a:latin typeface="Meiryo UI" panose="020B0604030504040204" pitchFamily="34" charset="-128"/>
                <a:ea typeface="Meiryo UI" panose="020B0604030504040204" pitchFamily="34" charset="-128"/>
              </a:rPr>
              <a:t>：</a:t>
            </a:r>
            <a:r>
              <a:rPr kumimoji="1" lang="en-US" altLang="ja-JP" sz="800" dirty="0">
                <a:latin typeface="Meiryo UI" panose="020B0604030504040204" pitchFamily="34" charset="-128"/>
                <a:ea typeface="Meiryo UI" panose="020B0604030504040204" pitchFamily="34" charset="-128"/>
              </a:rPr>
              <a:t>2015</a:t>
            </a:r>
            <a:r>
              <a:rPr kumimoji="1" lang="ja-JP" altLang="en-US" sz="800">
                <a:latin typeface="Meiryo UI" panose="020B0604030504040204" pitchFamily="34" charset="-128"/>
                <a:ea typeface="Meiryo UI" panose="020B0604030504040204" pitchFamily="34" charset="-128"/>
              </a:rPr>
              <a:t>年</a:t>
            </a:r>
            <a:r>
              <a:rPr kumimoji="1" lang="en-US" altLang="ja-JP" sz="800" dirty="0">
                <a:latin typeface="Meiryo UI" panose="020B0604030504040204" pitchFamily="34" charset="-128"/>
                <a:ea typeface="Meiryo UI" panose="020B0604030504040204" pitchFamily="34" charset="-128"/>
              </a:rPr>
              <a:t>12</a:t>
            </a:r>
            <a:r>
              <a:rPr kumimoji="1" lang="ja-JP" altLang="en-US" sz="800">
                <a:latin typeface="Meiryo UI" panose="020B0604030504040204" pitchFamily="34" charset="-128"/>
                <a:ea typeface="Meiryo UI" panose="020B0604030504040204" pitchFamily="34" charset="-128"/>
              </a:rPr>
              <a:t>月から</a:t>
            </a:r>
            <a:r>
              <a:rPr kumimoji="1" lang="en-US" altLang="ja-JP" sz="800" dirty="0">
                <a:latin typeface="Meiryo UI" panose="020B0604030504040204" pitchFamily="34" charset="-128"/>
                <a:ea typeface="Meiryo UI" panose="020B0604030504040204" pitchFamily="34" charset="-128"/>
              </a:rPr>
              <a:t>2020</a:t>
            </a:r>
            <a:r>
              <a:rPr kumimoji="1" lang="ja-JP" altLang="en-US" sz="800">
                <a:latin typeface="Meiryo UI" panose="020B0604030504040204" pitchFamily="34" charset="-128"/>
                <a:ea typeface="Meiryo UI" panose="020B0604030504040204" pitchFamily="34" charset="-128"/>
              </a:rPr>
              <a:t>年</a:t>
            </a:r>
            <a:r>
              <a:rPr kumimoji="1" lang="en-US" altLang="ja-JP" sz="800" dirty="0">
                <a:latin typeface="Meiryo UI" panose="020B0604030504040204" pitchFamily="34" charset="-128"/>
                <a:ea typeface="Meiryo UI" panose="020B0604030504040204" pitchFamily="34" charset="-128"/>
              </a:rPr>
              <a:t>11</a:t>
            </a:r>
            <a:r>
              <a:rPr kumimoji="1" lang="ja-JP" altLang="en-US" sz="800">
                <a:latin typeface="Meiryo UI" panose="020B0604030504040204" pitchFamily="34" charset="-128"/>
                <a:ea typeface="Meiryo UI" panose="020B0604030504040204" pitchFamily="34" charset="-128"/>
              </a:rPr>
              <a:t>月までに五島市において臨床的および放射線学的に確認された</a:t>
            </a:r>
            <a:r>
              <a:rPr kumimoji="1" lang="en-US" altLang="ja-JP" sz="800" dirty="0">
                <a:latin typeface="Meiryo UI" panose="020B0604030504040204" pitchFamily="34" charset="-128"/>
                <a:ea typeface="Meiryo UI" panose="020B0604030504040204" pitchFamily="34" charset="-128"/>
              </a:rPr>
              <a:t>18</a:t>
            </a:r>
            <a:r>
              <a:rPr kumimoji="1" lang="ja-JP" altLang="en-US" sz="800">
                <a:latin typeface="Meiryo UI" panose="020B0604030504040204" pitchFamily="34" charset="-128"/>
                <a:ea typeface="Meiryo UI" panose="020B0604030504040204" pitchFamily="34" charset="-128"/>
              </a:rPr>
              <a:t>歳以上の成人市中肺炎（</a:t>
            </a:r>
            <a:r>
              <a:rPr kumimoji="1" lang="en" altLang="ja-JP" sz="800" dirty="0">
                <a:latin typeface="Meiryo UI" panose="020B0604030504040204" pitchFamily="34" charset="-128"/>
                <a:ea typeface="Meiryo UI" panose="020B0604030504040204" pitchFamily="34" charset="-128"/>
              </a:rPr>
              <a:t>CAP</a:t>
            </a:r>
            <a:r>
              <a:rPr kumimoji="1" lang="ja-JP" altLang="en" sz="800">
                <a:latin typeface="Meiryo UI" panose="020B0604030504040204" pitchFamily="34" charset="-128"/>
                <a:ea typeface="Meiryo UI" panose="020B0604030504040204" pitchFamily="34" charset="-128"/>
              </a:rPr>
              <a:t>）</a:t>
            </a:r>
            <a:r>
              <a:rPr kumimoji="1" lang="ja-JP" altLang="en-US" sz="800">
                <a:latin typeface="Meiryo UI" panose="020B0604030504040204" pitchFamily="34" charset="-128"/>
                <a:ea typeface="Meiryo UI" panose="020B0604030504040204" pitchFamily="34" charset="-128"/>
              </a:rPr>
              <a:t>患者 </a:t>
            </a:r>
            <a:r>
              <a:rPr kumimoji="1" lang="en-US" altLang="ja-JP" sz="800" dirty="0">
                <a:latin typeface="Meiryo UI" panose="020B0604030504040204" pitchFamily="34" charset="-128"/>
                <a:ea typeface="Meiryo UI" panose="020B0604030504040204" pitchFamily="34" charset="-128"/>
              </a:rPr>
              <a:t>2,103</a:t>
            </a:r>
            <a:r>
              <a:rPr kumimoji="1" lang="ja-JP" altLang="en-US" sz="800">
                <a:latin typeface="Meiryo UI" panose="020B0604030504040204" pitchFamily="34" charset="-128"/>
                <a:ea typeface="Meiryo UI" panose="020B0604030504040204" pitchFamily="34" charset="-128"/>
              </a:rPr>
              <a:t>例</a:t>
            </a:r>
          </a:p>
          <a:p>
            <a:r>
              <a:rPr kumimoji="1" lang="ja-JP" altLang="en-US" sz="800" b="1">
                <a:solidFill>
                  <a:srgbClr val="002060"/>
                </a:solidFill>
                <a:latin typeface="Meiryo UI" panose="020B0604030504040204" pitchFamily="34" charset="-128"/>
                <a:ea typeface="Meiryo UI" panose="020B0604030504040204" pitchFamily="34" charset="-128"/>
              </a:rPr>
              <a:t>方 法</a:t>
            </a:r>
            <a:r>
              <a:rPr kumimoji="1" lang="ja-JP" altLang="en-US" sz="800">
                <a:latin typeface="Meiryo UI" panose="020B0604030504040204" pitchFamily="34" charset="-128"/>
                <a:ea typeface="Meiryo UI" panose="020B0604030504040204" pitchFamily="34" charset="-128"/>
              </a:rPr>
              <a:t>：前向き集団ベース多施設アクティブサーベイランス研究。対象患者について、人口統計、病歴、過去</a:t>
            </a:r>
            <a:r>
              <a:rPr kumimoji="1" lang="en-US" altLang="ja-JP" sz="800" dirty="0">
                <a:latin typeface="Meiryo UI" panose="020B0604030504040204" pitchFamily="34" charset="-128"/>
                <a:ea typeface="Meiryo UI" panose="020B0604030504040204" pitchFamily="34" charset="-128"/>
              </a:rPr>
              <a:t>5</a:t>
            </a:r>
            <a:r>
              <a:rPr kumimoji="1" lang="ja-JP" altLang="en-US" sz="800">
                <a:latin typeface="Meiryo UI" panose="020B0604030504040204" pitchFamily="34" charset="-128"/>
                <a:ea typeface="Meiryo UI" panose="020B0604030504040204" pitchFamily="34" charset="-128"/>
              </a:rPr>
              <a:t>年以内の肺炎球菌ワクチン接種歴、入院時の肺炎の重症度、および臨床転帰を収集した。</a:t>
            </a:r>
            <a:endParaRPr kumimoji="1" lang="en-US" altLang="ja-JP" sz="800" dirty="0">
              <a:latin typeface="Meiryo UI" panose="020B0604030504040204" pitchFamily="34" charset="-128"/>
              <a:ea typeface="Meiryo UI" panose="020B0604030504040204" pitchFamily="34" charset="-128"/>
            </a:endParaRPr>
          </a:p>
          <a:p>
            <a:r>
              <a:rPr kumimoji="1" lang="en-US" altLang="ja-JP" sz="800" dirty="0">
                <a:latin typeface="Meiryo UI" panose="020B0604030504040204" pitchFamily="34" charset="-128"/>
                <a:ea typeface="Meiryo UI" panose="020B0604030504040204" pitchFamily="34" charset="-128"/>
              </a:rPr>
              <a:t>          </a:t>
            </a:r>
            <a:r>
              <a:rPr kumimoji="1" lang="ja-JP" altLang="en-US" sz="800">
                <a:latin typeface="Meiryo UI" panose="020B0604030504040204" pitchFamily="34" charset="-128"/>
                <a:ea typeface="Meiryo UI" panose="020B0604030504040204" pitchFamily="34" charset="-128"/>
              </a:rPr>
              <a:t>喀痰および通常無菌部位からの検体を用いて確認試験と</a:t>
            </a:r>
            <a:r>
              <a:rPr kumimoji="1" lang="en" altLang="ja-JP" sz="800" dirty="0" err="1">
                <a:latin typeface="Meiryo UI" panose="020B0604030504040204" pitchFamily="34" charset="-128"/>
                <a:ea typeface="Meiryo UI" panose="020B0604030504040204" pitchFamily="34" charset="-128"/>
              </a:rPr>
              <a:t>Quellung</a:t>
            </a:r>
            <a:r>
              <a:rPr kumimoji="1" lang="ja-JP" altLang="en-US" sz="800">
                <a:latin typeface="Meiryo UI" panose="020B0604030504040204" pitchFamily="34" charset="-128"/>
                <a:ea typeface="Meiryo UI" panose="020B0604030504040204" pitchFamily="34" charset="-128"/>
              </a:rPr>
              <a:t>反応を用いた血清型分類を実施した。対象患者は登録後最大</a:t>
            </a:r>
            <a:r>
              <a:rPr kumimoji="1" lang="en-US" altLang="ja-JP" sz="800" dirty="0">
                <a:latin typeface="Meiryo UI" panose="020B0604030504040204" pitchFamily="34" charset="-128"/>
                <a:ea typeface="Meiryo UI" panose="020B0604030504040204" pitchFamily="34" charset="-128"/>
              </a:rPr>
              <a:t>30</a:t>
            </a:r>
            <a:r>
              <a:rPr kumimoji="1" lang="ja-JP" altLang="en-US" sz="800">
                <a:latin typeface="Meiryo UI" panose="020B0604030504040204" pitchFamily="34" charset="-128"/>
                <a:ea typeface="Meiryo UI" panose="020B0604030504040204" pitchFamily="34" charset="-128"/>
              </a:rPr>
              <a:t>日間追跡調査された。</a:t>
            </a:r>
            <a:r>
              <a:rPr kumimoji="1" lang="en-US" altLang="ja-JP" sz="800" dirty="0">
                <a:latin typeface="Meiryo UI" panose="020B0604030504040204" pitchFamily="34" charset="-128"/>
                <a:ea typeface="Meiryo UI" panose="020B0604030504040204" pitchFamily="34" charset="-128"/>
              </a:rPr>
              <a:t>2015</a:t>
            </a:r>
            <a:r>
              <a:rPr kumimoji="1" lang="ja-JP" altLang="en-US" sz="800">
                <a:latin typeface="Meiryo UI" panose="020B0604030504040204" pitchFamily="34" charset="-128"/>
                <a:ea typeface="Meiryo UI" panose="020B0604030504040204" pitchFamily="34" charset="-128"/>
              </a:rPr>
              <a:t>年から</a:t>
            </a:r>
            <a:r>
              <a:rPr kumimoji="1" lang="en-US" altLang="ja-JP" sz="800" dirty="0">
                <a:latin typeface="Meiryo UI" panose="020B0604030504040204" pitchFamily="34" charset="-128"/>
                <a:ea typeface="Meiryo UI" panose="020B0604030504040204" pitchFamily="34" charset="-128"/>
              </a:rPr>
              <a:t>2020</a:t>
            </a:r>
            <a:r>
              <a:rPr kumimoji="1" lang="ja-JP" altLang="en-US" sz="800">
                <a:latin typeface="Meiryo UI" panose="020B0604030504040204" pitchFamily="34" charset="-128"/>
                <a:ea typeface="Meiryo UI" panose="020B0604030504040204" pitchFamily="34" charset="-128"/>
              </a:rPr>
              <a:t>年までの日本人</a:t>
            </a:r>
            <a:r>
              <a:rPr kumimoji="1" lang="en-US" altLang="ja-JP" sz="800" dirty="0">
                <a:latin typeface="Meiryo UI" panose="020B0604030504040204" pitchFamily="34" charset="-128"/>
                <a:ea typeface="Meiryo UI" panose="020B0604030504040204" pitchFamily="34" charset="-128"/>
              </a:rPr>
              <a:t> </a:t>
            </a:r>
          </a:p>
          <a:p>
            <a:r>
              <a:rPr kumimoji="1" lang="en-US" altLang="ja-JP" sz="800" dirty="0">
                <a:latin typeface="Meiryo UI" panose="020B0604030504040204" pitchFamily="34" charset="-128"/>
                <a:ea typeface="Meiryo UI" panose="020B0604030504040204" pitchFamily="34" charset="-128"/>
              </a:rPr>
              <a:t>          </a:t>
            </a:r>
            <a:r>
              <a:rPr kumimoji="1" lang="ja-JP" altLang="en-US" sz="800">
                <a:latin typeface="Meiryo UI" panose="020B0604030504040204" pitchFamily="34" charset="-128"/>
                <a:ea typeface="Meiryo UI" panose="020B0604030504040204" pitchFamily="34" charset="-128"/>
              </a:rPr>
              <a:t>成人における</a:t>
            </a:r>
            <a:r>
              <a:rPr kumimoji="1" lang="en" altLang="ja-JP" sz="800" dirty="0">
                <a:latin typeface="Meiryo UI" panose="020B0604030504040204" pitchFamily="34" charset="-128"/>
                <a:ea typeface="Meiryo UI" panose="020B0604030504040204" pitchFamily="34" charset="-128"/>
              </a:rPr>
              <a:t>CAP</a:t>
            </a:r>
            <a:r>
              <a:rPr kumimoji="1" lang="ja-JP" altLang="en-US" sz="800">
                <a:latin typeface="Meiryo UI" panose="020B0604030504040204" pitchFamily="34" charset="-128"/>
                <a:ea typeface="Meiryo UI" panose="020B0604030504040204" pitchFamily="34" charset="-128"/>
              </a:rPr>
              <a:t>および肺炎球菌性</a:t>
            </a:r>
            <a:r>
              <a:rPr kumimoji="1" lang="en" altLang="ja-JP" sz="800" dirty="0">
                <a:latin typeface="Meiryo UI" panose="020B0604030504040204" pitchFamily="34" charset="-128"/>
                <a:ea typeface="Meiryo UI" panose="020B0604030504040204" pitchFamily="34" charset="-128"/>
              </a:rPr>
              <a:t>CAP</a:t>
            </a:r>
            <a:r>
              <a:rPr kumimoji="1" lang="ja-JP" altLang="en-US" sz="800">
                <a:latin typeface="Meiryo UI" panose="020B0604030504040204" pitchFamily="34" charset="-128"/>
                <a:ea typeface="Meiryo UI" panose="020B0604030504040204" pitchFamily="34" charset="-128"/>
              </a:rPr>
              <a:t>の発生率を推定した。</a:t>
            </a:r>
          </a:p>
        </p:txBody>
      </p:sp>
      <p:sp>
        <p:nvSpPr>
          <p:cNvPr id="15" name="テキスト ボックス 14">
            <a:extLst>
              <a:ext uri="{FF2B5EF4-FFF2-40B4-BE49-F238E27FC236}">
                <a16:creationId xmlns:a16="http://schemas.microsoft.com/office/drawing/2014/main" id="{AEFDBF53-4738-F234-45B5-4542244BCDDE}"/>
              </a:ext>
            </a:extLst>
          </p:cNvPr>
          <p:cNvSpPr txBox="1"/>
          <p:nvPr/>
        </p:nvSpPr>
        <p:spPr>
          <a:xfrm>
            <a:off x="3562023" y="6368912"/>
            <a:ext cx="5581977" cy="338554"/>
          </a:xfrm>
          <a:prstGeom prst="rect">
            <a:avLst/>
          </a:prstGeom>
          <a:noFill/>
        </p:spPr>
        <p:txBody>
          <a:bodyPr wrap="none" rtlCol="0">
            <a:spAutoFit/>
          </a:bodyPr>
          <a:lstStyle/>
          <a:p>
            <a:pPr algn="r"/>
            <a:r>
              <a:rPr kumimoji="1" lang="en" altLang="ja-JP" sz="800" dirty="0"/>
              <a:t>Miyazaki T, et al.: CHEST Pulmonary 1(2):100007, 2023</a:t>
            </a:r>
            <a:r>
              <a:rPr kumimoji="1" lang="ja-JP" altLang="en-US" sz="800" dirty="0"/>
              <a:t>より作図</a:t>
            </a:r>
            <a:endParaRPr kumimoji="1" lang="en" altLang="ja-JP" sz="800" dirty="0"/>
          </a:p>
          <a:p>
            <a:pPr algn="r"/>
            <a:r>
              <a:rPr kumimoji="1" lang="ja-JP" altLang="en" sz="800" dirty="0"/>
              <a:t>（</a:t>
            </a:r>
            <a:r>
              <a:rPr kumimoji="1" lang="ja-JP" altLang="en-US" sz="800" dirty="0"/>
              <a:t>本研究は、ファイザー社の支援を受けた。本論文の著者には、ファイザー社の支援を受けた者およびファイザー社の社員が含まれる。）</a:t>
            </a:r>
          </a:p>
        </p:txBody>
      </p:sp>
      <p:sp>
        <p:nvSpPr>
          <p:cNvPr id="4" name="正方形/長方形 3">
            <a:extLst>
              <a:ext uri="{FF2B5EF4-FFF2-40B4-BE49-F238E27FC236}">
                <a16:creationId xmlns:a16="http://schemas.microsoft.com/office/drawing/2014/main" id="{22D5F918-48D6-40FF-4992-7BDEF0A10B46}"/>
              </a:ext>
            </a:extLst>
          </p:cNvPr>
          <p:cNvSpPr/>
          <p:nvPr/>
        </p:nvSpPr>
        <p:spPr>
          <a:xfrm>
            <a:off x="1713053" y="1953269"/>
            <a:ext cx="1273215" cy="370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24FB403-A897-EB8F-A1C5-5AD1A7341B83}"/>
              </a:ext>
            </a:extLst>
          </p:cNvPr>
          <p:cNvSpPr txBox="1"/>
          <p:nvPr/>
        </p:nvSpPr>
        <p:spPr>
          <a:xfrm>
            <a:off x="254191" y="1324610"/>
            <a:ext cx="863561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五島市の</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18</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歳以上の住民を対象とした肺炎球菌肺炎の発症率と肺炎球菌血清型の分布に</a:t>
            </a:r>
            <a:endPar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関する疫学調査－</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UAD</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または培養で検出された</a:t>
            </a:r>
            <a:r>
              <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65</a:t>
            </a:r>
            <a:r>
              <a:rPr kumimoji="0" lang="ja-JP" altLang="en-US"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歳以上の肺炎球菌の血清型（</a:t>
            </a:r>
            <a:r>
              <a:rPr kumimoji="0" lang="en"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n=178</a:t>
            </a:r>
            <a:r>
              <a:rPr kumimoji="0" lang="ja-JP" altLang="en" sz="1200" b="1" i="0" u="none" strike="noStrike" kern="1200" cap="none" spc="0" normalizeH="0" baseline="0" noProof="0">
                <a:ln>
                  <a:noFill/>
                </a:ln>
                <a:solidFill>
                  <a:srgbClr val="388FAE"/>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BD5639F2-7CD5-1C15-ED3C-8134238AC8E8}"/>
              </a:ext>
            </a:extLst>
          </p:cNvPr>
          <p:cNvSpPr txBox="1"/>
          <p:nvPr/>
        </p:nvSpPr>
        <p:spPr>
          <a:xfrm>
            <a:off x="187747" y="1125469"/>
            <a:ext cx="6614311" cy="215444"/>
          </a:xfrm>
          <a:prstGeom prst="rect">
            <a:avLst/>
          </a:prstGeom>
          <a:noFill/>
        </p:spPr>
        <p:txBody>
          <a:bodyPr wrap="none" rtlCol="0">
            <a:spAutoFit/>
          </a:bodyPr>
          <a:lstStyle/>
          <a:p>
            <a:r>
              <a:rPr lang="ja-JP" altLang="en-US" sz="800">
                <a:effectLst/>
                <a:latin typeface="Helvetica" pitchFamily="2" charset="0"/>
              </a:rPr>
              <a:t>＊</a:t>
            </a:r>
            <a:r>
              <a:rPr lang="en-US" altLang="ja-JP" sz="800" dirty="0">
                <a:effectLst/>
                <a:latin typeface="Helvetica" pitchFamily="2" charset="0"/>
              </a:rPr>
              <a:t>65</a:t>
            </a:r>
            <a:r>
              <a:rPr lang="ja-JP" altLang="en-US" sz="800">
                <a:effectLst/>
                <a:latin typeface="Helvetica" pitchFamily="2" charset="0"/>
              </a:rPr>
              <a:t>歳以上の市中肺炎を発症した</a:t>
            </a:r>
            <a:r>
              <a:rPr lang="en-US" altLang="ja-JP" sz="800" dirty="0">
                <a:effectLst/>
                <a:latin typeface="Helvetica" pitchFamily="2" charset="0"/>
              </a:rPr>
              <a:t>1.762</a:t>
            </a:r>
            <a:r>
              <a:rPr lang="ja-JP" altLang="en-US" sz="800">
                <a:effectLst/>
                <a:latin typeface="Helvetica" pitchFamily="2" charset="0"/>
              </a:rPr>
              <a:t>例のうち、</a:t>
            </a:r>
            <a:r>
              <a:rPr lang="en" altLang="ja-JP" sz="800" dirty="0">
                <a:effectLst/>
                <a:latin typeface="Helvetica" pitchFamily="2" charset="0"/>
              </a:rPr>
              <a:t>PCV20</a:t>
            </a:r>
            <a:r>
              <a:rPr lang="ja-JP" altLang="en-US" sz="800">
                <a:effectLst/>
                <a:latin typeface="Helvetica" pitchFamily="2" charset="0"/>
              </a:rPr>
              <a:t>に含まれる血清型での肺炎球菌性肺炎を発症した患者</a:t>
            </a:r>
            <a:r>
              <a:rPr lang="en-US" altLang="ja-JP" sz="800" dirty="0">
                <a:effectLst/>
                <a:latin typeface="Helvetica" pitchFamily="2" charset="0"/>
              </a:rPr>
              <a:t>136</a:t>
            </a:r>
            <a:r>
              <a:rPr lang="ja-JP" altLang="en-US" sz="800">
                <a:effectLst/>
                <a:latin typeface="Helvetica" pitchFamily="2" charset="0"/>
              </a:rPr>
              <a:t>例が占める割合として算出されている。</a:t>
            </a:r>
          </a:p>
        </p:txBody>
      </p:sp>
      <p:pic>
        <p:nvPicPr>
          <p:cNvPr id="7" name="図 6" descr="グラフ&#10;&#10;自動的に生成された説明">
            <a:extLst>
              <a:ext uri="{FF2B5EF4-FFF2-40B4-BE49-F238E27FC236}">
                <a16:creationId xmlns:a16="http://schemas.microsoft.com/office/drawing/2014/main" id="{54129F98-D82B-D37C-FB8A-2487AD70C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47" y="1840846"/>
            <a:ext cx="8367996" cy="3176308"/>
          </a:xfrm>
          <a:prstGeom prst="rect">
            <a:avLst/>
          </a:prstGeom>
        </p:spPr>
      </p:pic>
      <p:sp>
        <p:nvSpPr>
          <p:cNvPr id="8" name="テキスト ボックス 7">
            <a:extLst>
              <a:ext uri="{FF2B5EF4-FFF2-40B4-BE49-F238E27FC236}">
                <a16:creationId xmlns:a16="http://schemas.microsoft.com/office/drawing/2014/main" id="{7551FB38-326D-D1E3-EE90-E71418C2E93E}"/>
              </a:ext>
            </a:extLst>
          </p:cNvPr>
          <p:cNvSpPr txBox="1"/>
          <p:nvPr/>
        </p:nvSpPr>
        <p:spPr>
          <a:xfrm>
            <a:off x="4371745" y="4087371"/>
            <a:ext cx="4491935" cy="215444"/>
          </a:xfrm>
          <a:prstGeom prst="rect">
            <a:avLst/>
          </a:prstGeom>
          <a:noFill/>
        </p:spPr>
        <p:txBody>
          <a:bodyPr wrap="none" rtlCol="0">
            <a:spAutoFit/>
          </a:bodyPr>
          <a:lstStyle/>
          <a:p>
            <a:r>
              <a:rPr lang="ja-JP" altLang="en-US" sz="800">
                <a:effectLst/>
                <a:latin typeface="Helvetica" pitchFamily="2" charset="0"/>
              </a:rPr>
              <a:t>注</a:t>
            </a:r>
            <a:r>
              <a:rPr lang="en-US" altLang="ja-JP" sz="800" dirty="0">
                <a:effectLst/>
                <a:latin typeface="Helvetica" pitchFamily="2" charset="0"/>
              </a:rPr>
              <a:t>1 : </a:t>
            </a:r>
            <a:r>
              <a:rPr lang="en" altLang="ja-JP" sz="800" dirty="0">
                <a:effectLst/>
                <a:latin typeface="Helvetica" pitchFamily="2" charset="0"/>
              </a:rPr>
              <a:t>PCV20</a:t>
            </a:r>
            <a:r>
              <a:rPr lang="ja-JP" altLang="en-US" sz="800">
                <a:effectLst/>
                <a:latin typeface="Helvetica" pitchFamily="2" charset="0"/>
              </a:rPr>
              <a:t>の血清型に</a:t>
            </a:r>
            <a:r>
              <a:rPr lang="en-US" altLang="ja-JP" sz="800" dirty="0">
                <a:effectLst/>
                <a:latin typeface="Helvetica" pitchFamily="2" charset="0"/>
              </a:rPr>
              <a:t>15</a:t>
            </a:r>
            <a:r>
              <a:rPr lang="en" altLang="ja-JP" sz="800" dirty="0">
                <a:effectLst/>
                <a:latin typeface="Helvetica" pitchFamily="2" charset="0"/>
              </a:rPr>
              <a:t>C</a:t>
            </a:r>
            <a:r>
              <a:rPr lang="ja-JP" altLang="en-US" sz="800">
                <a:effectLst/>
                <a:latin typeface="Helvetica" pitchFamily="2" charset="0"/>
              </a:rPr>
              <a:t>は含まれていませんが、 アッセイ法の特徴により</a:t>
            </a:r>
            <a:r>
              <a:rPr lang="en-US" altLang="ja-JP" sz="800" dirty="0">
                <a:effectLst/>
                <a:latin typeface="Helvetica" pitchFamily="2" charset="0"/>
              </a:rPr>
              <a:t>15</a:t>
            </a:r>
            <a:r>
              <a:rPr lang="en" altLang="ja-JP" sz="800" dirty="0">
                <a:effectLst/>
                <a:latin typeface="Helvetica" pitchFamily="2" charset="0"/>
              </a:rPr>
              <a:t>B</a:t>
            </a:r>
            <a:r>
              <a:rPr lang="ja-JP" altLang="en-US" sz="800">
                <a:effectLst/>
                <a:latin typeface="Helvetica" pitchFamily="2" charset="0"/>
              </a:rPr>
              <a:t>と同時検出されています。</a:t>
            </a:r>
          </a:p>
        </p:txBody>
      </p:sp>
      <p:sp>
        <p:nvSpPr>
          <p:cNvPr id="9" name="テキスト ボックス 8">
            <a:extLst>
              <a:ext uri="{FF2B5EF4-FFF2-40B4-BE49-F238E27FC236}">
                <a16:creationId xmlns:a16="http://schemas.microsoft.com/office/drawing/2014/main" id="{4457C799-DEDA-467E-C1C6-A2DD4DA99566}"/>
              </a:ext>
            </a:extLst>
          </p:cNvPr>
          <p:cNvSpPr txBox="1"/>
          <p:nvPr/>
        </p:nvSpPr>
        <p:spPr>
          <a:xfrm>
            <a:off x="5533683" y="4262482"/>
            <a:ext cx="3289683" cy="215444"/>
          </a:xfrm>
          <a:prstGeom prst="rect">
            <a:avLst/>
          </a:prstGeom>
          <a:noFill/>
        </p:spPr>
        <p:txBody>
          <a:bodyPr wrap="none" rtlCol="0">
            <a:spAutoFit/>
          </a:bodyPr>
          <a:lstStyle/>
          <a:p>
            <a:r>
              <a:rPr lang="ja-JP" altLang="en-US" sz="800">
                <a:effectLst/>
                <a:latin typeface="Helvetica" pitchFamily="2" charset="0"/>
              </a:rPr>
              <a:t>（　　）の％は</a:t>
            </a:r>
            <a:r>
              <a:rPr lang="en-US" altLang="ja-JP" sz="800" dirty="0">
                <a:effectLst/>
                <a:latin typeface="Helvetica" pitchFamily="2" charset="0"/>
              </a:rPr>
              <a:t>65</a:t>
            </a:r>
            <a:r>
              <a:rPr lang="ja-JP" altLang="en-US" sz="800">
                <a:effectLst/>
                <a:latin typeface="Helvetica" pitchFamily="2" charset="0"/>
              </a:rPr>
              <a:t>歳以上の市中肺炎発症患者</a:t>
            </a:r>
            <a:r>
              <a:rPr lang="en-US" altLang="ja-JP" sz="800" dirty="0">
                <a:effectLst/>
                <a:latin typeface="Helvetica" pitchFamily="2" charset="0"/>
              </a:rPr>
              <a:t>1,762</a:t>
            </a:r>
            <a:r>
              <a:rPr lang="ja-JP" altLang="en-US" sz="800">
                <a:effectLst/>
                <a:latin typeface="Helvetica" pitchFamily="2" charset="0"/>
              </a:rPr>
              <a:t>例に対する割合である</a:t>
            </a:r>
          </a:p>
        </p:txBody>
      </p:sp>
      <p:sp>
        <p:nvSpPr>
          <p:cNvPr id="10" name="テキスト ボックス 9">
            <a:extLst>
              <a:ext uri="{FF2B5EF4-FFF2-40B4-BE49-F238E27FC236}">
                <a16:creationId xmlns:a16="http://schemas.microsoft.com/office/drawing/2014/main" id="{0DF7A704-0198-CAB6-4E51-FF3F52040357}"/>
              </a:ext>
            </a:extLst>
          </p:cNvPr>
          <p:cNvSpPr txBox="1"/>
          <p:nvPr/>
        </p:nvSpPr>
        <p:spPr>
          <a:xfrm>
            <a:off x="187747" y="5731099"/>
            <a:ext cx="8635619" cy="461665"/>
          </a:xfrm>
          <a:prstGeom prst="rect">
            <a:avLst/>
          </a:prstGeom>
          <a:noFill/>
        </p:spPr>
        <p:txBody>
          <a:bodyPr wrap="square" rtlCol="0">
            <a:spAutoFit/>
          </a:bodyPr>
          <a:lstStyle/>
          <a:p>
            <a:r>
              <a:rPr lang="en" altLang="ja-JP" sz="800" b="1" dirty="0">
                <a:solidFill>
                  <a:srgbClr val="002060"/>
                </a:solidFill>
                <a:effectLst/>
                <a:latin typeface="Helvetica" pitchFamily="2" charset="0"/>
              </a:rPr>
              <a:t>Limitation</a:t>
            </a:r>
            <a:r>
              <a:rPr lang="en" altLang="ja-JP" sz="800" dirty="0">
                <a:effectLst/>
                <a:latin typeface="Helvetica" pitchFamily="2" charset="0"/>
              </a:rPr>
              <a:t>:</a:t>
            </a:r>
            <a:r>
              <a:rPr lang="ja-JP" altLang="en-US" sz="800">
                <a:effectLst/>
                <a:latin typeface="Helvetica" pitchFamily="2" charset="0"/>
              </a:rPr>
              <a:t>本試験の限界は、血清型特異的な非細菌血症性</a:t>
            </a:r>
            <a:r>
              <a:rPr lang="en" altLang="ja-JP" sz="800" dirty="0">
                <a:effectLst/>
                <a:latin typeface="Helvetica" pitchFamily="2" charset="0"/>
              </a:rPr>
              <a:t>CAP</a:t>
            </a:r>
            <a:r>
              <a:rPr lang="ja-JP" altLang="en-US" sz="800">
                <a:effectLst/>
                <a:latin typeface="Helvetica" pitchFamily="2" charset="0"/>
              </a:rPr>
              <a:t>の同定に対する</a:t>
            </a:r>
            <a:r>
              <a:rPr lang="en" altLang="ja-JP" sz="800" dirty="0">
                <a:effectLst/>
                <a:latin typeface="Helvetica" pitchFamily="2" charset="0"/>
              </a:rPr>
              <a:t>UAD</a:t>
            </a:r>
            <a:r>
              <a:rPr lang="ja-JP" altLang="en-US" sz="800">
                <a:effectLst/>
                <a:latin typeface="Helvetica" pitchFamily="2" charset="0"/>
              </a:rPr>
              <a:t>アッセイの感度が低いと考えられること、また、本調査では、主に</a:t>
            </a:r>
            <a:r>
              <a:rPr lang="en-US" altLang="ja-JP" sz="800" dirty="0">
                <a:effectLst/>
                <a:latin typeface="Helvetica" pitchFamily="2" charset="0"/>
              </a:rPr>
              <a:t>65</a:t>
            </a:r>
            <a:r>
              <a:rPr lang="ja-JP" altLang="en-US" sz="800">
                <a:effectLst/>
                <a:latin typeface="Helvetica" pitchFamily="2" charset="0"/>
              </a:rPr>
              <a:t>歳以上（</a:t>
            </a:r>
            <a:r>
              <a:rPr lang="en-US" altLang="ja-JP" sz="800" dirty="0">
                <a:effectLst/>
                <a:latin typeface="Helvetica" pitchFamily="2" charset="0"/>
              </a:rPr>
              <a:t>84</a:t>
            </a:r>
            <a:r>
              <a:rPr lang="ja-JP" altLang="en-US" sz="800">
                <a:effectLst/>
                <a:latin typeface="Helvetica" pitchFamily="2" charset="0"/>
              </a:rPr>
              <a:t>％）、重症の</a:t>
            </a:r>
            <a:r>
              <a:rPr lang="en" altLang="ja-JP" sz="800" dirty="0">
                <a:effectLst/>
                <a:latin typeface="Helvetica" pitchFamily="2" charset="0"/>
              </a:rPr>
              <a:t>CAP</a:t>
            </a:r>
            <a:r>
              <a:rPr lang="ja-JP" altLang="en-US" sz="800">
                <a:effectLst/>
                <a:latin typeface="Helvetica" pitchFamily="2" charset="0"/>
              </a:rPr>
              <a:t>を発症した患者を</a:t>
            </a:r>
            <a:r>
              <a:rPr lang="en-US" altLang="ja-JP" sz="800" dirty="0">
                <a:effectLst/>
                <a:latin typeface="Helvetica" pitchFamily="2" charset="0"/>
              </a:rPr>
              <a:t>1</a:t>
            </a:r>
            <a:r>
              <a:rPr lang="ja-JP" altLang="en-US" sz="800">
                <a:effectLst/>
                <a:latin typeface="Helvetica" pitchFamily="2" charset="0"/>
              </a:rPr>
              <a:t>つの</a:t>
            </a:r>
            <a:endParaRPr lang="en-US" altLang="ja-JP" sz="800" dirty="0">
              <a:effectLst/>
              <a:latin typeface="Helvetica" pitchFamily="2" charset="0"/>
            </a:endParaRPr>
          </a:p>
          <a:p>
            <a:r>
              <a:rPr lang="ja-JP" altLang="en-US" sz="800">
                <a:latin typeface="Helvetica" pitchFamily="2" charset="0"/>
              </a:rPr>
              <a:t>　　　　　　　</a:t>
            </a:r>
            <a:r>
              <a:rPr lang="ja-JP" altLang="en-US" sz="800">
                <a:effectLst/>
                <a:latin typeface="Helvetica" pitchFamily="2" charset="0"/>
              </a:rPr>
              <a:t>　地域からのみ登録したが、これは日本における過去の調査とは異なっている。また、調査の最後の</a:t>
            </a:r>
            <a:r>
              <a:rPr lang="en-US" altLang="ja-JP" sz="800" dirty="0">
                <a:effectLst/>
                <a:latin typeface="Helvetica" pitchFamily="2" charset="0"/>
              </a:rPr>
              <a:t>1</a:t>
            </a:r>
            <a:r>
              <a:rPr lang="ja-JP" altLang="en-US" sz="800">
                <a:effectLst/>
                <a:latin typeface="Helvetica" pitchFamily="2" charset="0"/>
              </a:rPr>
              <a:t>年間における</a:t>
            </a:r>
            <a:r>
              <a:rPr lang="en" altLang="ja-JP" sz="800" dirty="0">
                <a:effectLst/>
                <a:latin typeface="Helvetica" pitchFamily="2" charset="0"/>
              </a:rPr>
              <a:t>COVID-19</a:t>
            </a:r>
            <a:r>
              <a:rPr lang="ja-JP" altLang="en-US" sz="800">
                <a:effectLst/>
                <a:latin typeface="Helvetica" pitchFamily="2" charset="0"/>
              </a:rPr>
              <a:t>の封じ込め対策は潜在的な交絡因子であった。この他、</a:t>
            </a:r>
            <a:r>
              <a:rPr lang="en" altLang="ja-JP" sz="800" dirty="0">
                <a:effectLst/>
                <a:latin typeface="Helvetica" pitchFamily="2" charset="0"/>
              </a:rPr>
              <a:t>CAP</a:t>
            </a:r>
            <a:r>
              <a:rPr lang="ja-JP" altLang="en-US" sz="800">
                <a:effectLst/>
                <a:latin typeface="Helvetica" pitchFamily="2" charset="0"/>
              </a:rPr>
              <a:t>が疑われた患</a:t>
            </a:r>
            <a:endParaRPr lang="en-US" altLang="ja-JP" sz="800" dirty="0">
              <a:effectLst/>
              <a:latin typeface="Helvetica" pitchFamily="2" charset="0"/>
            </a:endParaRPr>
          </a:p>
          <a:p>
            <a:r>
              <a:rPr lang="ja-JP" altLang="en-US" sz="800">
                <a:latin typeface="Helvetica" pitchFamily="2" charset="0"/>
              </a:rPr>
              <a:t>　　　　　　　　</a:t>
            </a:r>
            <a:r>
              <a:rPr lang="ja-JP" altLang="en-US" sz="800">
                <a:effectLst/>
                <a:latin typeface="Helvetica" pitchFamily="2" charset="0"/>
              </a:rPr>
              <a:t>者のうち、調査に登録されなかった患者はほとんどいなかった可能性があり、入院は医師の裁量によるものであり、地域の医療慣行を反映したものであった。</a:t>
            </a:r>
          </a:p>
        </p:txBody>
      </p:sp>
    </p:spTree>
    <p:extLst>
      <p:ext uri="{BB962C8B-B14F-4D97-AF65-F5344CB8AC3E}">
        <p14:creationId xmlns:p14="http://schemas.microsoft.com/office/powerpoint/2010/main" val="338435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7235A3-2327-4AEE-B3CA-0A83703436B0}"/>
              </a:ext>
            </a:extLst>
          </p:cNvPr>
          <p:cNvSpPr>
            <a:spLocks noGrp="1" noChangeArrowheads="1"/>
          </p:cNvSpPr>
          <p:nvPr>
            <p:ph type="title"/>
          </p:nvPr>
        </p:nvSpPr>
        <p:spPr/>
        <p:txBody>
          <a:bodyPr/>
          <a:lstStyle/>
          <a:p>
            <a:pPr eaLnBrk="1" hangingPunct="1"/>
            <a:r>
              <a:rPr lang="ja-JP" altLang="en-US" dirty="0"/>
              <a:t>ワクチンの話題</a:t>
            </a:r>
          </a:p>
        </p:txBody>
      </p:sp>
      <p:sp>
        <p:nvSpPr>
          <p:cNvPr id="7171" name="Rectangle 3">
            <a:extLst>
              <a:ext uri="{FF2B5EF4-FFF2-40B4-BE49-F238E27FC236}">
                <a16:creationId xmlns:a16="http://schemas.microsoft.com/office/drawing/2014/main" id="{756F99CA-EE11-44D5-9A72-27ECE1E82E2A}"/>
              </a:ext>
            </a:extLst>
          </p:cNvPr>
          <p:cNvSpPr>
            <a:spLocks noGrp="1" noChangeArrowheads="1"/>
          </p:cNvSpPr>
          <p:nvPr>
            <p:ph type="body" idx="1"/>
          </p:nvPr>
        </p:nvSpPr>
        <p:spPr>
          <a:xfrm>
            <a:off x="386749" y="1002217"/>
            <a:ext cx="8726488" cy="5562600"/>
          </a:xfrm>
        </p:spPr>
        <p:txBody>
          <a:bodyPr/>
          <a:lstStyle/>
          <a:p>
            <a:pPr eaLnBrk="1" hangingPunct="1"/>
            <a:r>
              <a:rPr lang="en-US" altLang="ja-JP" sz="2000" dirty="0"/>
              <a:t>2020</a:t>
            </a:r>
            <a:r>
              <a:rPr lang="ja-JP" altLang="en-US" sz="2000" dirty="0"/>
              <a:t>年</a:t>
            </a:r>
            <a:r>
              <a:rPr lang="en-US" altLang="ja-JP" sz="2000" dirty="0"/>
              <a:t>2</a:t>
            </a:r>
            <a:r>
              <a:rPr lang="ja-JP" altLang="en-US" sz="2000" dirty="0"/>
              <a:t>月　帯状疱疹不活化ワクチン</a:t>
            </a:r>
            <a:r>
              <a:rPr lang="en-US" altLang="ja-JP" sz="2000" dirty="0"/>
              <a:t>(</a:t>
            </a:r>
            <a:r>
              <a:rPr lang="ja-JP" altLang="en-US" sz="2000" dirty="0"/>
              <a:t>シングリックス</a:t>
            </a:r>
            <a:r>
              <a:rPr lang="en-US" altLang="ja-JP" sz="2000" dirty="0"/>
              <a:t>(R))</a:t>
            </a:r>
            <a:r>
              <a:rPr lang="ja-JP" altLang="en-US" sz="2000" dirty="0"/>
              <a:t>発売</a:t>
            </a:r>
          </a:p>
          <a:p>
            <a:pPr eaLnBrk="1" hangingPunct="1"/>
            <a:r>
              <a:rPr lang="en-US" altLang="ja-JP" sz="2000" dirty="0"/>
              <a:t>2020</a:t>
            </a:r>
            <a:r>
              <a:rPr lang="ja-JP" altLang="en-US" sz="2000" dirty="0"/>
              <a:t>年</a:t>
            </a:r>
            <a:r>
              <a:rPr lang="en-US" altLang="ja-JP" sz="2000" dirty="0"/>
              <a:t>5</a:t>
            </a:r>
            <a:r>
              <a:rPr lang="ja-JP" altLang="en-US" sz="2000" dirty="0"/>
              <a:t>月　</a:t>
            </a:r>
            <a:r>
              <a:rPr lang="en-US" altLang="ja-JP" sz="2000" dirty="0"/>
              <a:t>13</a:t>
            </a:r>
            <a:r>
              <a:rPr lang="ja-JP" altLang="en-US" sz="2000" dirty="0"/>
              <a:t>価結合型肺炎球菌ワクチン　６～６４才適用拡大</a:t>
            </a:r>
          </a:p>
          <a:p>
            <a:pPr eaLnBrk="1" hangingPunct="1"/>
            <a:r>
              <a:rPr lang="en-US" altLang="ja-JP" sz="2000" dirty="0"/>
              <a:t>2020</a:t>
            </a:r>
            <a:r>
              <a:rPr lang="ja-JP" altLang="en-US" sz="2000" dirty="0"/>
              <a:t>年</a:t>
            </a:r>
            <a:r>
              <a:rPr lang="en-US" altLang="ja-JP" sz="2000" dirty="0"/>
              <a:t>10</a:t>
            </a:r>
            <a:r>
              <a:rPr lang="ja-JP" altLang="en-US" sz="2000" dirty="0"/>
              <a:t>月頃～　インフルエンザ、</a:t>
            </a:r>
            <a:r>
              <a:rPr lang="en-US" altLang="ja-JP" sz="2000" dirty="0"/>
              <a:t>23</a:t>
            </a:r>
            <a:r>
              <a:rPr lang="ja-JP" altLang="en-US" sz="2000" dirty="0"/>
              <a:t>価肺炎球菌、需要↑による全国的不足</a:t>
            </a:r>
          </a:p>
          <a:p>
            <a:pPr eaLnBrk="1" hangingPunct="1"/>
            <a:r>
              <a:rPr lang="en-US" altLang="ja-JP" sz="2000" dirty="0"/>
              <a:t>2020</a:t>
            </a:r>
            <a:r>
              <a:rPr lang="ja-JP" altLang="en-US" sz="2000" dirty="0"/>
              <a:t>年</a:t>
            </a:r>
            <a:r>
              <a:rPr lang="en-US" altLang="ja-JP" sz="2000" dirty="0"/>
              <a:t>10</a:t>
            </a:r>
            <a:r>
              <a:rPr lang="ja-JP" altLang="en-US" sz="2000" dirty="0"/>
              <a:t>月　ロタワクチン定期化</a:t>
            </a:r>
          </a:p>
          <a:p>
            <a:pPr eaLnBrk="1" hangingPunct="1"/>
            <a:r>
              <a:rPr lang="en-US" altLang="ja-JP" sz="2000" dirty="0"/>
              <a:t>2020</a:t>
            </a:r>
            <a:r>
              <a:rPr lang="ja-JP" altLang="en-US" sz="2000" dirty="0"/>
              <a:t>年</a:t>
            </a:r>
            <a:r>
              <a:rPr lang="en-US" altLang="ja-JP" sz="2000" dirty="0"/>
              <a:t>10</a:t>
            </a:r>
            <a:r>
              <a:rPr lang="ja-JP" altLang="en-US" sz="2000" dirty="0"/>
              <a:t>月　異種ワクチン接種間隔ルール、日本独自から国際標準に</a:t>
            </a:r>
            <a:endParaRPr lang="en-US" altLang="ja-JP" sz="2000" dirty="0"/>
          </a:p>
          <a:p>
            <a:pPr eaLnBrk="1" hangingPunct="1"/>
            <a:r>
              <a:rPr lang="en-US" altLang="ja-JP" sz="2000" dirty="0"/>
              <a:t>2021</a:t>
            </a:r>
            <a:r>
              <a:rPr lang="ja-JP" altLang="en-US" sz="2000" dirty="0"/>
              <a:t>年２月末頃　</a:t>
            </a:r>
            <a:r>
              <a:rPr lang="en-US" altLang="ja-JP" sz="2000" dirty="0"/>
              <a:t>COVID-19</a:t>
            </a:r>
            <a:r>
              <a:rPr lang="ja-JP" altLang="en-US" sz="2000" dirty="0"/>
              <a:t>ワクチン接種開始</a:t>
            </a:r>
            <a:endParaRPr lang="en-US" altLang="ja-JP" sz="2000" dirty="0"/>
          </a:p>
          <a:p>
            <a:pPr eaLnBrk="1" hangingPunct="1"/>
            <a:r>
              <a:rPr lang="en-US" altLang="ja-JP" sz="2000" dirty="0"/>
              <a:t>2021</a:t>
            </a:r>
            <a:r>
              <a:rPr lang="ja-JP" altLang="en-US" sz="2000" dirty="0"/>
              <a:t>年３月頃　</a:t>
            </a:r>
            <a:r>
              <a:rPr lang="en-US" altLang="ja-JP" sz="2000" dirty="0"/>
              <a:t>HPV9</a:t>
            </a:r>
            <a:r>
              <a:rPr lang="ja-JP" altLang="en-US" sz="2000" dirty="0"/>
              <a:t>市販開始</a:t>
            </a:r>
            <a:endParaRPr lang="en-US" altLang="ja-JP" sz="2000" dirty="0"/>
          </a:p>
          <a:p>
            <a:pPr eaLnBrk="1" hangingPunct="1"/>
            <a:r>
              <a:rPr lang="en-US" altLang="ja-JP" sz="2000" dirty="0"/>
              <a:t>2021</a:t>
            </a:r>
            <a:r>
              <a:rPr lang="ja-JP" altLang="en-US" sz="2000" dirty="0"/>
              <a:t>年３月頃～　日本脳炎ワクチン供給不足</a:t>
            </a:r>
            <a:endParaRPr lang="en-US" altLang="ja-JP" sz="2000" dirty="0"/>
          </a:p>
          <a:p>
            <a:pPr eaLnBrk="1" hangingPunct="1"/>
            <a:r>
              <a:rPr lang="en-US" altLang="ja-JP" sz="2000" dirty="0"/>
              <a:t>2023</a:t>
            </a:r>
            <a:r>
              <a:rPr lang="ja-JP" altLang="en-US" sz="2000" dirty="0"/>
              <a:t>年　</a:t>
            </a:r>
            <a:r>
              <a:rPr lang="en-US" altLang="ja-JP" sz="2000" dirty="0"/>
              <a:t>MCV-TT(</a:t>
            </a:r>
            <a:r>
              <a:rPr lang="ja-JP" altLang="en-US" sz="2000" dirty="0"/>
              <a:t>メンクアッドフィ</a:t>
            </a:r>
            <a:r>
              <a:rPr lang="en-US" altLang="ja-JP" sz="2000" dirty="0"/>
              <a:t>(R)) MCV-CRM(</a:t>
            </a:r>
            <a:r>
              <a:rPr lang="ja-JP" altLang="en-US" sz="2000" dirty="0"/>
              <a:t>メナクトラ</a:t>
            </a:r>
            <a:r>
              <a:rPr lang="en-US" altLang="ja-JP" sz="2000" dirty="0"/>
              <a:t>(R))</a:t>
            </a:r>
            <a:r>
              <a:rPr lang="ja-JP" altLang="en-US" sz="2000" dirty="0"/>
              <a:t>からの変更</a:t>
            </a:r>
            <a:endParaRPr lang="en-US" altLang="ja-JP" sz="2000" dirty="0"/>
          </a:p>
          <a:p>
            <a:pPr eaLnBrk="1" hangingPunct="1"/>
            <a:r>
              <a:rPr lang="en-US" altLang="ja-JP" sz="2000" dirty="0"/>
              <a:t>2023</a:t>
            </a:r>
            <a:r>
              <a:rPr lang="ja-JP" altLang="en-US" sz="2000" dirty="0"/>
              <a:t>年</a:t>
            </a:r>
            <a:r>
              <a:rPr lang="en-US" altLang="ja-JP" sz="2000" dirty="0"/>
              <a:t>4</a:t>
            </a:r>
            <a:r>
              <a:rPr lang="ja-JP" altLang="en-US" sz="2000" dirty="0"/>
              <a:t>月　</a:t>
            </a:r>
            <a:r>
              <a:rPr lang="en-US" altLang="ja-JP" sz="2000" dirty="0">
                <a:solidFill>
                  <a:srgbClr val="FF0000"/>
                </a:solidFill>
              </a:rPr>
              <a:t>PCV15(</a:t>
            </a:r>
            <a:r>
              <a:rPr lang="ja-JP" altLang="en-US" sz="2000" dirty="0">
                <a:solidFill>
                  <a:srgbClr val="FF0000"/>
                </a:solidFill>
              </a:rPr>
              <a:t>バクニュバンス</a:t>
            </a:r>
            <a:r>
              <a:rPr lang="en-US" altLang="ja-JP" sz="2000" dirty="0">
                <a:solidFill>
                  <a:srgbClr val="FF0000"/>
                </a:solidFill>
              </a:rPr>
              <a:t>(R)</a:t>
            </a:r>
            <a:r>
              <a:rPr lang="en-US" altLang="ja-JP" sz="2000" dirty="0"/>
              <a:t>)  2</a:t>
            </a:r>
            <a:r>
              <a:rPr lang="ja-JP" altLang="en-US" sz="2000" dirty="0"/>
              <a:t>ヵ月齢以上の全年齢に適用</a:t>
            </a:r>
            <a:endParaRPr lang="en-US" altLang="ja-JP" sz="2000" dirty="0"/>
          </a:p>
          <a:p>
            <a:pPr eaLnBrk="1" hangingPunct="1"/>
            <a:r>
              <a:rPr lang="en-US" altLang="ja-JP" sz="2000" dirty="0"/>
              <a:t>2023</a:t>
            </a:r>
            <a:r>
              <a:rPr lang="ja-JP" altLang="en-US" sz="2000" dirty="0"/>
              <a:t>年</a:t>
            </a:r>
            <a:r>
              <a:rPr lang="en-US" altLang="ja-JP" sz="2000" dirty="0"/>
              <a:t>3</a:t>
            </a:r>
            <a:r>
              <a:rPr lang="ja-JP" altLang="en-US" sz="2000" dirty="0"/>
              <a:t>月　</a:t>
            </a:r>
            <a:r>
              <a:rPr lang="en-US" altLang="ja-JP" sz="2000" dirty="0">
                <a:solidFill>
                  <a:srgbClr val="FF0000"/>
                </a:solidFill>
              </a:rPr>
              <a:t>5</a:t>
            </a:r>
            <a:r>
              <a:rPr lang="ja-JP" altLang="en-US" sz="2000" dirty="0">
                <a:solidFill>
                  <a:srgbClr val="FF0000"/>
                </a:solidFill>
              </a:rPr>
              <a:t>種混合ワクチン</a:t>
            </a:r>
            <a:r>
              <a:rPr lang="en-US" altLang="ja-JP" sz="2000" dirty="0">
                <a:solidFill>
                  <a:srgbClr val="FF0000"/>
                </a:solidFill>
              </a:rPr>
              <a:t>(DPT-IPV-Hib) </a:t>
            </a:r>
            <a:r>
              <a:rPr lang="ja-JP" altLang="en-US" sz="2000" dirty="0">
                <a:solidFill>
                  <a:srgbClr val="FF0000"/>
                </a:solidFill>
              </a:rPr>
              <a:t>ゴービック</a:t>
            </a:r>
            <a:r>
              <a:rPr lang="en-US" altLang="ja-JP" sz="2000" dirty="0">
                <a:solidFill>
                  <a:srgbClr val="FF0000"/>
                </a:solidFill>
              </a:rPr>
              <a:t>(R)</a:t>
            </a:r>
            <a:r>
              <a:rPr lang="ja-JP" altLang="en-US" sz="2000" dirty="0"/>
              <a:t>承認</a:t>
            </a:r>
            <a:endParaRPr lang="en-US" altLang="ja-JP" sz="2000" dirty="0"/>
          </a:p>
          <a:p>
            <a:pPr eaLnBrk="1" hangingPunct="1"/>
            <a:r>
              <a:rPr lang="en-US" altLang="ja-JP" sz="2000" dirty="0"/>
              <a:t>2023</a:t>
            </a:r>
            <a:r>
              <a:rPr lang="ja-JP" altLang="en-US" sz="2000" dirty="0"/>
              <a:t>年</a:t>
            </a:r>
            <a:r>
              <a:rPr lang="en-US" altLang="ja-JP" sz="2000" dirty="0"/>
              <a:t>4</a:t>
            </a:r>
            <a:r>
              <a:rPr lang="ja-JP" altLang="en-US" sz="2000" dirty="0"/>
              <a:t>月　</a:t>
            </a:r>
            <a:r>
              <a:rPr lang="en-US" altLang="ja-JP" sz="2000" dirty="0">
                <a:solidFill>
                  <a:srgbClr val="FF0000"/>
                </a:solidFill>
              </a:rPr>
              <a:t>HPV9</a:t>
            </a:r>
            <a:r>
              <a:rPr lang="ja-JP" altLang="en-US" sz="2000" dirty="0">
                <a:solidFill>
                  <a:srgbClr val="FF0000"/>
                </a:solidFill>
              </a:rPr>
              <a:t>の定期接種導入、</a:t>
            </a:r>
            <a:r>
              <a:rPr lang="en-US" altLang="ja-JP" sz="2000" dirty="0">
                <a:solidFill>
                  <a:srgbClr val="FF0000"/>
                </a:solidFill>
              </a:rPr>
              <a:t>2</a:t>
            </a:r>
            <a:r>
              <a:rPr lang="ja-JP" altLang="en-US" sz="2000" dirty="0">
                <a:solidFill>
                  <a:srgbClr val="FF0000"/>
                </a:solidFill>
              </a:rPr>
              <a:t>回接種法導入</a:t>
            </a:r>
            <a:endParaRPr lang="en-US" altLang="ja-JP" sz="2000" dirty="0">
              <a:solidFill>
                <a:srgbClr val="FF0000"/>
              </a:solidFill>
            </a:endParaRPr>
          </a:p>
          <a:p>
            <a:pPr eaLnBrk="1" hangingPunct="1"/>
            <a:r>
              <a:rPr lang="en-US" altLang="ja-JP" sz="2000" dirty="0"/>
              <a:t>2023</a:t>
            </a:r>
            <a:r>
              <a:rPr lang="ja-JP" altLang="en-US" sz="2000" dirty="0"/>
              <a:t>年</a:t>
            </a:r>
            <a:r>
              <a:rPr lang="en-US" altLang="ja-JP" sz="2000" dirty="0"/>
              <a:t>4</a:t>
            </a:r>
            <a:r>
              <a:rPr lang="ja-JP" altLang="en-US" sz="2000" dirty="0"/>
              <a:t>月　</a:t>
            </a:r>
            <a:r>
              <a:rPr lang="en-US" altLang="ja-JP" sz="2000" dirty="0">
                <a:solidFill>
                  <a:srgbClr val="FF0000"/>
                </a:solidFill>
              </a:rPr>
              <a:t>DPT-IPV</a:t>
            </a:r>
            <a:r>
              <a:rPr lang="ja-JP" altLang="en-US" sz="2000" dirty="0">
                <a:solidFill>
                  <a:srgbClr val="FF0000"/>
                </a:solidFill>
              </a:rPr>
              <a:t>の接種</a:t>
            </a:r>
            <a:r>
              <a:rPr lang="en-US" altLang="ja-JP" sz="2000" dirty="0">
                <a:solidFill>
                  <a:srgbClr val="FF0000"/>
                </a:solidFill>
              </a:rPr>
              <a:t>2</a:t>
            </a:r>
            <a:r>
              <a:rPr lang="ja-JP" altLang="en-US" sz="2000" dirty="0">
                <a:solidFill>
                  <a:srgbClr val="FF0000"/>
                </a:solidFill>
              </a:rPr>
              <a:t>か月齢以上にひきさげ</a:t>
            </a:r>
            <a:endParaRPr lang="en-US" altLang="ja-JP" sz="2000" dirty="0">
              <a:solidFill>
                <a:srgbClr val="FF0000"/>
              </a:solidFill>
            </a:endParaRPr>
          </a:p>
          <a:p>
            <a:pPr eaLnBrk="1" hangingPunct="1"/>
            <a:r>
              <a:rPr lang="en-US" altLang="ja-JP" sz="2000" dirty="0"/>
              <a:t>2023</a:t>
            </a:r>
            <a:r>
              <a:rPr lang="ja-JP" altLang="en-US" sz="2000" dirty="0"/>
              <a:t>年</a:t>
            </a:r>
            <a:r>
              <a:rPr lang="en-US" altLang="ja-JP" sz="2000" dirty="0"/>
              <a:t>6</a:t>
            </a:r>
            <a:r>
              <a:rPr lang="ja-JP" altLang="en-US" sz="2000" dirty="0"/>
              <a:t>月　シングリックス　１８才以上のハイリスク者に適用拡大</a:t>
            </a:r>
            <a:endParaRPr lang="en-US" altLang="ja-JP" sz="2000" dirty="0"/>
          </a:p>
          <a:p>
            <a:pPr eaLnBrk="1" hangingPunct="1"/>
            <a:r>
              <a:rPr lang="en-US" altLang="ja-JP" sz="2000" dirty="0"/>
              <a:t>2023</a:t>
            </a:r>
            <a:r>
              <a:rPr lang="ja-JP" altLang="en-US" sz="2000" dirty="0"/>
              <a:t>年</a:t>
            </a:r>
            <a:r>
              <a:rPr lang="en-US" altLang="ja-JP" sz="2000" dirty="0"/>
              <a:t>6</a:t>
            </a:r>
            <a:r>
              <a:rPr lang="ja-JP" altLang="en-US" sz="2000" dirty="0"/>
              <a:t>月　アクトヒブ　</a:t>
            </a:r>
            <a:r>
              <a:rPr lang="en-US" altLang="ja-JP" sz="2000" dirty="0"/>
              <a:t>2</a:t>
            </a:r>
            <a:r>
              <a:rPr lang="ja-JP" altLang="en-US" sz="2000" dirty="0"/>
              <a:t>ヵ月齢以上</a:t>
            </a:r>
            <a:r>
              <a:rPr lang="en-US" altLang="ja-JP" sz="2000" dirty="0"/>
              <a:t>j</a:t>
            </a:r>
            <a:r>
              <a:rPr lang="ja-JP" altLang="en-US" sz="2000" dirty="0"/>
              <a:t>の全年齢に適用拡大</a:t>
            </a:r>
            <a:endParaRPr lang="en-US" altLang="ja-JP" sz="2000" dirty="0">
              <a:solidFill>
                <a:srgbClr val="FF0000"/>
              </a:solidFill>
            </a:endParaRPr>
          </a:p>
          <a:p>
            <a:pPr eaLnBrk="1" hangingPunct="1"/>
            <a:r>
              <a:rPr lang="en-US" altLang="ja-JP" sz="2000" dirty="0"/>
              <a:t>2023</a:t>
            </a:r>
            <a:r>
              <a:rPr lang="ja-JP" altLang="en-US" sz="2000" dirty="0"/>
              <a:t>年</a:t>
            </a:r>
            <a:r>
              <a:rPr lang="en-US" altLang="ja-JP" sz="2000" dirty="0"/>
              <a:t>9</a:t>
            </a:r>
            <a:r>
              <a:rPr lang="ja-JP" altLang="en-US" sz="2000" dirty="0"/>
              <a:t>月　</a:t>
            </a:r>
            <a:r>
              <a:rPr lang="en-US" altLang="ja-JP" sz="2000" dirty="0">
                <a:solidFill>
                  <a:srgbClr val="FF0000"/>
                </a:solidFill>
              </a:rPr>
              <a:t> 5</a:t>
            </a:r>
            <a:r>
              <a:rPr lang="ja-JP" altLang="en-US" sz="2000" dirty="0">
                <a:solidFill>
                  <a:srgbClr val="FF0000"/>
                </a:solidFill>
              </a:rPr>
              <a:t>種混合ワクチン</a:t>
            </a:r>
            <a:r>
              <a:rPr lang="en-US" altLang="ja-JP" sz="2000" dirty="0">
                <a:solidFill>
                  <a:srgbClr val="FF0000"/>
                </a:solidFill>
              </a:rPr>
              <a:t>(DPT-IPV-Hib)</a:t>
            </a:r>
            <a:r>
              <a:rPr lang="ja-JP" altLang="en-US" sz="2000" dirty="0">
                <a:solidFill>
                  <a:srgbClr val="FF0000"/>
                </a:solidFill>
              </a:rPr>
              <a:t>　クイントバック</a:t>
            </a:r>
            <a:r>
              <a:rPr lang="en-US" altLang="ja-JP" sz="2000" dirty="0">
                <a:solidFill>
                  <a:srgbClr val="FF0000"/>
                </a:solidFill>
              </a:rPr>
              <a:t>(R)</a:t>
            </a:r>
            <a:r>
              <a:rPr lang="ja-JP" altLang="en-US" sz="2000" dirty="0"/>
              <a:t>承認</a:t>
            </a:r>
            <a:endParaRPr lang="en-US" altLang="ja-JP" sz="2000" dirty="0"/>
          </a:p>
        </p:txBody>
      </p:sp>
      <p:sp>
        <p:nvSpPr>
          <p:cNvPr id="7172" name="テキスト ボックス 4">
            <a:extLst>
              <a:ext uri="{FF2B5EF4-FFF2-40B4-BE49-F238E27FC236}">
                <a16:creationId xmlns:a16="http://schemas.microsoft.com/office/drawing/2014/main" id="{F1210321-FBE9-4176-9207-9EFD356A2523}"/>
              </a:ext>
            </a:extLst>
          </p:cNvPr>
          <p:cNvSpPr txBox="1">
            <a:spLocks noChangeArrowheads="1"/>
          </p:cNvSpPr>
          <p:nvPr/>
        </p:nvSpPr>
        <p:spPr bwMode="auto">
          <a:xfrm>
            <a:off x="6876256" y="6564817"/>
            <a:ext cx="35066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Tahoma" panose="020B0604030504040204" pitchFamily="34" charset="0"/>
                <a:ea typeface="ＭＳ Ｐゴシック" panose="020B0600070205080204" pitchFamily="50" charset="-128"/>
              </a:defRPr>
            </a:lvl1pPr>
            <a:lvl2pPr marL="742950" indent="-285750">
              <a:defRPr kumimoji="1" sz="2800">
                <a:solidFill>
                  <a:schemeClr val="tx1"/>
                </a:solidFill>
                <a:latin typeface="Tahoma" panose="020B0604030504040204" pitchFamily="34" charset="0"/>
                <a:ea typeface="ＭＳ Ｐゴシック" panose="020B0600070205080204" pitchFamily="50" charset="-128"/>
              </a:defRPr>
            </a:lvl2pPr>
            <a:lvl3pPr marL="1143000" indent="-228600">
              <a:defRPr kumimoji="1" sz="2800">
                <a:solidFill>
                  <a:schemeClr val="tx1"/>
                </a:solidFill>
                <a:latin typeface="Tahoma" panose="020B0604030504040204" pitchFamily="34" charset="0"/>
                <a:ea typeface="ＭＳ Ｐゴシック" panose="020B0600070205080204" pitchFamily="50" charset="-128"/>
              </a:defRPr>
            </a:lvl3pPr>
            <a:lvl4pPr marL="1600200" indent="-228600">
              <a:defRPr kumimoji="1" sz="2800">
                <a:solidFill>
                  <a:schemeClr val="tx1"/>
                </a:solidFill>
                <a:latin typeface="Tahoma" panose="020B0604030504040204" pitchFamily="34" charset="0"/>
                <a:ea typeface="ＭＳ Ｐゴシック" panose="020B0600070205080204" pitchFamily="50" charset="-128"/>
              </a:defRPr>
            </a:lvl4pPr>
            <a:lvl5pPr marL="2057400" indent="-228600">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9pPr>
          </a:lstStyle>
          <a:p>
            <a:r>
              <a:rPr lang="ja-JP" altLang="en-US" sz="1100" dirty="0"/>
              <a:t>名鉄病院予防接種センター作成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907B94A-42BC-4656-76BF-47E9EB3518D5}"/>
              </a:ext>
            </a:extLst>
          </p:cNvPr>
          <p:cNvGrpSpPr/>
          <p:nvPr/>
        </p:nvGrpSpPr>
        <p:grpSpPr>
          <a:xfrm>
            <a:off x="0" y="1292772"/>
            <a:ext cx="9144000" cy="3962400"/>
            <a:chOff x="0" y="1292772"/>
            <a:chExt cx="9144000" cy="3962400"/>
          </a:xfrm>
        </p:grpSpPr>
        <p:pic>
          <p:nvPicPr>
            <p:cNvPr id="4" name="図 3" descr="グラフィカル ユーザー インターフェイス, テキスト&#10;&#10;自動的に生成された説明">
              <a:extLst>
                <a:ext uri="{FF2B5EF4-FFF2-40B4-BE49-F238E27FC236}">
                  <a16:creationId xmlns:a16="http://schemas.microsoft.com/office/drawing/2014/main" id="{EE3A17E9-FE3D-A89D-3343-5DF92BBBF359}"/>
                </a:ext>
              </a:extLst>
            </p:cNvPr>
            <p:cNvPicPr>
              <a:picLocks noChangeAspect="1"/>
            </p:cNvPicPr>
            <p:nvPr/>
          </p:nvPicPr>
          <p:blipFill rotWithShape="1">
            <a:blip r:embed="rId3">
              <a:extLst>
                <a:ext uri="{28A0092B-C50C-407E-A947-70E740481C1C}">
                  <a14:useLocalDpi xmlns:a14="http://schemas.microsoft.com/office/drawing/2010/main" val="0"/>
                </a:ext>
              </a:extLst>
            </a:blip>
            <a:srcRect t="18848" b="23370"/>
            <a:stretch/>
          </p:blipFill>
          <p:spPr>
            <a:xfrm>
              <a:off x="0" y="1292772"/>
              <a:ext cx="9144000" cy="3962400"/>
            </a:xfrm>
            <a:prstGeom prst="rect">
              <a:avLst/>
            </a:prstGeom>
          </p:spPr>
        </p:pic>
        <p:sp>
          <p:nvSpPr>
            <p:cNvPr id="11" name="正方形/長方形 10">
              <a:extLst>
                <a:ext uri="{FF2B5EF4-FFF2-40B4-BE49-F238E27FC236}">
                  <a16:creationId xmlns:a16="http://schemas.microsoft.com/office/drawing/2014/main" id="{4532E8A4-7DD1-2B49-FE8B-F9D3D45005EF}"/>
                </a:ext>
              </a:extLst>
            </p:cNvPr>
            <p:cNvSpPr/>
            <p:nvPr/>
          </p:nvSpPr>
          <p:spPr>
            <a:xfrm>
              <a:off x="179099" y="3593316"/>
              <a:ext cx="4625444" cy="12717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タイトル 6">
            <a:extLst>
              <a:ext uri="{FF2B5EF4-FFF2-40B4-BE49-F238E27FC236}">
                <a16:creationId xmlns:a16="http://schemas.microsoft.com/office/drawing/2014/main" id="{1994986B-BEF6-BC76-A060-7DD1EE98BFBD}"/>
              </a:ext>
            </a:extLst>
          </p:cNvPr>
          <p:cNvSpPr>
            <a:spLocks noGrp="1"/>
          </p:cNvSpPr>
          <p:nvPr>
            <p:ph type="title"/>
          </p:nvPr>
        </p:nvSpPr>
        <p:spPr>
          <a:xfrm>
            <a:off x="116499" y="146755"/>
            <a:ext cx="7551255" cy="690008"/>
          </a:xfrm>
        </p:spPr>
        <p:txBody>
          <a:bodyPr/>
          <a:lstStyle/>
          <a:p>
            <a:r>
              <a:rPr lang="ja-JP" altLang="en-US" dirty="0"/>
              <a:t>肺炎球菌の特徴</a:t>
            </a:r>
          </a:p>
        </p:txBody>
      </p:sp>
      <p:sp>
        <p:nvSpPr>
          <p:cNvPr id="8" name="テキスト プレースホルダー 7">
            <a:extLst>
              <a:ext uri="{FF2B5EF4-FFF2-40B4-BE49-F238E27FC236}">
                <a16:creationId xmlns:a16="http://schemas.microsoft.com/office/drawing/2014/main" id="{BC0F7E89-3846-CBA0-5FE4-5F1E37FFBCD5}"/>
              </a:ext>
            </a:extLst>
          </p:cNvPr>
          <p:cNvSpPr>
            <a:spLocks noGrp="1"/>
          </p:cNvSpPr>
          <p:nvPr>
            <p:ph type="body" sz="quarter" idx="4294967295"/>
          </p:nvPr>
        </p:nvSpPr>
        <p:spPr>
          <a:xfrm>
            <a:off x="4708633" y="6120314"/>
            <a:ext cx="4172169" cy="590931"/>
          </a:xfrm>
        </p:spPr>
        <p:txBody>
          <a:bodyPr>
            <a:normAutofit fontScale="32500" lnSpcReduction="20000"/>
          </a:bodyPr>
          <a:lstStyle/>
          <a:p>
            <a:r>
              <a:rPr lang="en-US" altLang="ja-JP" dirty="0"/>
              <a:t>1</a:t>
            </a:r>
            <a:r>
              <a:rPr lang="ja-JP" altLang="en-US" dirty="0"/>
              <a:t>）</a:t>
            </a:r>
            <a:r>
              <a:rPr lang="en-US" altLang="ja-JP" dirty="0"/>
              <a:t>Geno, K. A. et al.: Clin </a:t>
            </a:r>
            <a:r>
              <a:rPr lang="en-US" altLang="ja-JP" dirty="0" err="1"/>
              <a:t>Microbiol</a:t>
            </a:r>
            <a:r>
              <a:rPr lang="en-US" altLang="ja-JP" dirty="0"/>
              <a:t> Rev 28</a:t>
            </a:r>
            <a:r>
              <a:rPr lang="ja-JP" altLang="en-US" dirty="0"/>
              <a:t>（</a:t>
            </a:r>
            <a:r>
              <a:rPr lang="en-US" altLang="ja-JP" dirty="0"/>
              <a:t>3</a:t>
            </a:r>
            <a:r>
              <a:rPr lang="ja-JP" altLang="en-US" dirty="0"/>
              <a:t>）</a:t>
            </a:r>
            <a:r>
              <a:rPr lang="en-US" altLang="ja-JP" dirty="0"/>
              <a:t>: 871, 2015</a:t>
            </a:r>
            <a:br>
              <a:rPr lang="en-US" altLang="ja-JP" dirty="0"/>
            </a:br>
            <a:r>
              <a:rPr lang="en-US" altLang="ja-JP" dirty="0"/>
              <a:t>2</a:t>
            </a:r>
            <a:r>
              <a:rPr lang="ja-JP" altLang="en-US" dirty="0"/>
              <a:t>）</a:t>
            </a:r>
            <a:r>
              <a:rPr lang="en-US" altLang="ja-JP" dirty="0" err="1"/>
              <a:t>Pletz</a:t>
            </a:r>
            <a:r>
              <a:rPr lang="en-US" altLang="ja-JP" dirty="0"/>
              <a:t>, M. W. et al.: Int J </a:t>
            </a:r>
            <a:r>
              <a:rPr lang="en-US" altLang="ja-JP" dirty="0" err="1"/>
              <a:t>Antimicrob</a:t>
            </a:r>
            <a:r>
              <a:rPr lang="en-US" altLang="ja-JP" dirty="0"/>
              <a:t> Agents 32</a:t>
            </a:r>
            <a:r>
              <a:rPr lang="ja-JP" altLang="en-US" dirty="0"/>
              <a:t>（</a:t>
            </a:r>
            <a:r>
              <a:rPr lang="en-US" altLang="ja-JP" dirty="0"/>
              <a:t>3</a:t>
            </a:r>
            <a:r>
              <a:rPr lang="ja-JP" altLang="en-US" dirty="0"/>
              <a:t>）</a:t>
            </a:r>
            <a:r>
              <a:rPr lang="en-US" altLang="ja-JP" dirty="0"/>
              <a:t>: 199, 2008</a:t>
            </a:r>
            <a:br>
              <a:rPr lang="en-US" altLang="ja-JP" dirty="0"/>
            </a:br>
            <a:r>
              <a:rPr lang="en-US" altLang="ja-JP" dirty="0"/>
              <a:t>3</a:t>
            </a:r>
            <a:r>
              <a:rPr lang="ja-JP" altLang="en-US" dirty="0"/>
              <a:t>）</a:t>
            </a:r>
            <a:r>
              <a:rPr lang="en-US" altLang="ja-JP" dirty="0"/>
              <a:t>de Roux, A. et al.: Clin Infect Dis 46</a:t>
            </a:r>
            <a:r>
              <a:rPr lang="ja-JP" altLang="en-US" dirty="0"/>
              <a:t>（</a:t>
            </a:r>
            <a:r>
              <a:rPr lang="en-US" altLang="ja-JP" dirty="0"/>
              <a:t>7</a:t>
            </a:r>
            <a:r>
              <a:rPr lang="ja-JP" altLang="en-US" dirty="0"/>
              <a:t>）</a:t>
            </a:r>
            <a:r>
              <a:rPr lang="en-US" altLang="ja-JP" dirty="0"/>
              <a:t>: 1015, 2008</a:t>
            </a:r>
            <a:br>
              <a:rPr lang="en-US" altLang="ja-JP" dirty="0"/>
            </a:br>
            <a:r>
              <a:rPr lang="en-US" altLang="ja-JP" dirty="0"/>
              <a:t>4</a:t>
            </a:r>
            <a:r>
              <a:rPr lang="ja-JP" altLang="en-US" dirty="0"/>
              <a:t>）</a:t>
            </a:r>
            <a:r>
              <a:rPr lang="en-US" altLang="ja-JP" dirty="0"/>
              <a:t>Clutterbuck, E. A. et al.: Immunology 119</a:t>
            </a:r>
            <a:r>
              <a:rPr lang="ja-JP" altLang="en-US" dirty="0"/>
              <a:t>（</a:t>
            </a:r>
            <a:r>
              <a:rPr lang="en-US" altLang="ja-JP" dirty="0"/>
              <a:t>3</a:t>
            </a:r>
            <a:r>
              <a:rPr lang="ja-JP" altLang="en-US" dirty="0"/>
              <a:t>）</a:t>
            </a:r>
            <a:r>
              <a:rPr lang="en-US" altLang="ja-JP" dirty="0"/>
              <a:t>, 328, 2006</a:t>
            </a:r>
            <a:endParaRPr lang="ja-JP" altLang="en-US" dirty="0"/>
          </a:p>
        </p:txBody>
      </p:sp>
    </p:spTree>
    <p:extLst>
      <p:ext uri="{BB962C8B-B14F-4D97-AF65-F5344CB8AC3E}">
        <p14:creationId xmlns:p14="http://schemas.microsoft.com/office/powerpoint/2010/main" val="127738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7" name="スライド番号プレースホルダ 3">
            <a:extLst>
              <a:ext uri="{FF2B5EF4-FFF2-40B4-BE49-F238E27FC236}">
                <a16:creationId xmlns:a16="http://schemas.microsoft.com/office/drawing/2014/main" id="{DC125C17-69CD-BC0F-D482-A884AA69AB45}"/>
              </a:ext>
            </a:extLst>
          </p:cNvPr>
          <p:cNvSpPr txBox="1">
            <a:spLocks noGrp="1"/>
          </p:cNvSpPr>
          <p:nvPr/>
        </p:nvSpPr>
        <p:spPr bwMode="auto">
          <a:xfrm>
            <a:off x="0" y="6372225"/>
            <a:ext cx="638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fld id="{43A9EFEB-61F6-4C3B-B0AA-CD5C3E22B784}" type="slidenum">
              <a:rPr lang="en-US" altLang="ja-JP" sz="1000">
                <a:solidFill>
                  <a:srgbClr val="000000"/>
                </a:solidFill>
              </a:rPr>
              <a:pPr defTabSz="914400"/>
              <a:t>21</a:t>
            </a:fld>
            <a:endParaRPr lang="en-US" altLang="ja-JP" sz="1000">
              <a:solidFill>
                <a:srgbClr val="000000"/>
              </a:solidFill>
            </a:endParaRPr>
          </a:p>
        </p:txBody>
      </p:sp>
      <p:sp>
        <p:nvSpPr>
          <p:cNvPr id="3" name="二等辺三角形 2">
            <a:extLst>
              <a:ext uri="{FF2B5EF4-FFF2-40B4-BE49-F238E27FC236}">
                <a16:creationId xmlns:a16="http://schemas.microsoft.com/office/drawing/2014/main" id="{9D1D0A79-9F32-EED2-3D8F-737B83AFA90D}"/>
              </a:ext>
            </a:extLst>
          </p:cNvPr>
          <p:cNvSpPr/>
          <p:nvPr/>
        </p:nvSpPr>
        <p:spPr>
          <a:xfrm>
            <a:off x="3397250" y="2595563"/>
            <a:ext cx="503238" cy="749300"/>
          </a:xfrm>
          <a:prstGeom prst="triangle">
            <a:avLst>
              <a:gd name="adj" fmla="val 0"/>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4" name="Oval 49">
            <a:extLst>
              <a:ext uri="{FF2B5EF4-FFF2-40B4-BE49-F238E27FC236}">
                <a16:creationId xmlns:a16="http://schemas.microsoft.com/office/drawing/2014/main" id="{7D654745-631E-C6AF-DACB-A19D54BF46F9}"/>
              </a:ext>
            </a:extLst>
          </p:cNvPr>
          <p:cNvSpPr>
            <a:spLocks noChangeArrowheads="1"/>
          </p:cNvSpPr>
          <p:nvPr/>
        </p:nvSpPr>
        <p:spPr bwMode="auto">
          <a:xfrm>
            <a:off x="4721220" y="1243898"/>
            <a:ext cx="1222482" cy="1590846"/>
          </a:xfrm>
          <a:prstGeom prst="ellipse">
            <a:avLst/>
          </a:prstGeom>
          <a:gradFill flip="none" rotWithShape="1">
            <a:gsLst>
              <a:gs pos="0">
                <a:schemeClr val="bg1"/>
              </a:gs>
              <a:gs pos="100000">
                <a:schemeClr val="accent1">
                  <a:lumMod val="40000"/>
                  <a:lumOff val="60000"/>
                  <a:shade val="100000"/>
                  <a:satMod val="115000"/>
                </a:schemeClr>
              </a:gs>
            </a:gsLst>
            <a:path path="circle">
              <a:fillToRect l="50000" t="50000" r="50000" b="50000"/>
            </a:path>
            <a:tileRect/>
          </a:gradFill>
          <a:ln w="15875" cap="flat">
            <a:solidFill>
              <a:schemeClr val="bg2">
                <a:lumMod val="25000"/>
              </a:schemeClr>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7782" name="Freeform 50">
            <a:extLst>
              <a:ext uri="{FF2B5EF4-FFF2-40B4-BE49-F238E27FC236}">
                <a16:creationId xmlns:a16="http://schemas.microsoft.com/office/drawing/2014/main" id="{4A3A6A90-17DD-1045-10FD-23F0F9552185}"/>
              </a:ext>
            </a:extLst>
          </p:cNvPr>
          <p:cNvSpPr>
            <a:spLocks/>
          </p:cNvSpPr>
          <p:nvPr/>
        </p:nvSpPr>
        <p:spPr bwMode="auto">
          <a:xfrm>
            <a:off x="4806950" y="1282700"/>
            <a:ext cx="187325" cy="1371600"/>
          </a:xfrm>
          <a:custGeom>
            <a:avLst/>
            <a:gdLst>
              <a:gd name="T0" fmla="*/ 2147483647 w 32"/>
              <a:gd name="T1" fmla="*/ 2147483647 h 188"/>
              <a:gd name="T2" fmla="*/ 0 w 32"/>
              <a:gd name="T3" fmla="*/ 2147483647 h 188"/>
              <a:gd name="T4" fmla="*/ 2147483647 w 32"/>
              <a:gd name="T5" fmla="*/ 2147483647 h 188"/>
              <a:gd name="T6" fmla="*/ 2147483647 w 32"/>
              <a:gd name="T7" fmla="*/ 2147483647 h 188"/>
              <a:gd name="T8" fmla="*/ 2147483647 w 32"/>
              <a:gd name="T9" fmla="*/ 2147483647 h 188"/>
              <a:gd name="T10" fmla="*/ 2147483647 w 32"/>
              <a:gd name="T11" fmla="*/ 2147483647 h 188"/>
              <a:gd name="T12" fmla="*/ 2147483647 w 32"/>
              <a:gd name="T13" fmla="*/ 2147483647 h 188"/>
              <a:gd name="T14" fmla="*/ 2147483647 w 32"/>
              <a:gd name="T15" fmla="*/ 2147483647 h 188"/>
              <a:gd name="T16" fmla="*/ 2147483647 w 32"/>
              <a:gd name="T17" fmla="*/ 2147483647 h 188"/>
              <a:gd name="T18" fmla="*/ 2147483647 w 32"/>
              <a:gd name="T19" fmla="*/ 2147483647 h 188"/>
              <a:gd name="T20" fmla="*/ 2147483647 w 32"/>
              <a:gd name="T21" fmla="*/ 2147483647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88"/>
              <a:gd name="T35" fmla="*/ 32 w 32"/>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88">
                <a:moveTo>
                  <a:pt x="3" y="85"/>
                </a:moveTo>
                <a:cubicBezTo>
                  <a:pt x="3" y="97"/>
                  <a:pt x="0" y="135"/>
                  <a:pt x="0" y="146"/>
                </a:cubicBezTo>
                <a:cubicBezTo>
                  <a:pt x="1" y="157"/>
                  <a:pt x="4" y="176"/>
                  <a:pt x="6" y="181"/>
                </a:cubicBezTo>
                <a:cubicBezTo>
                  <a:pt x="8" y="185"/>
                  <a:pt x="14" y="188"/>
                  <a:pt x="13" y="179"/>
                </a:cubicBezTo>
                <a:cubicBezTo>
                  <a:pt x="13" y="170"/>
                  <a:pt x="13" y="152"/>
                  <a:pt x="16" y="138"/>
                </a:cubicBezTo>
                <a:cubicBezTo>
                  <a:pt x="19" y="124"/>
                  <a:pt x="25" y="94"/>
                  <a:pt x="25" y="83"/>
                </a:cubicBezTo>
                <a:cubicBezTo>
                  <a:pt x="25" y="71"/>
                  <a:pt x="25" y="55"/>
                  <a:pt x="27" y="43"/>
                </a:cubicBezTo>
                <a:cubicBezTo>
                  <a:pt x="29" y="31"/>
                  <a:pt x="32" y="11"/>
                  <a:pt x="32" y="9"/>
                </a:cubicBezTo>
                <a:cubicBezTo>
                  <a:pt x="32" y="7"/>
                  <a:pt x="31" y="0"/>
                  <a:pt x="28" y="8"/>
                </a:cubicBezTo>
                <a:cubicBezTo>
                  <a:pt x="25" y="15"/>
                  <a:pt x="15" y="41"/>
                  <a:pt x="12" y="50"/>
                </a:cubicBezTo>
                <a:cubicBezTo>
                  <a:pt x="9" y="59"/>
                  <a:pt x="2" y="76"/>
                  <a:pt x="3" y="85"/>
                </a:cubicBezTo>
                <a:close/>
              </a:path>
            </a:pathLst>
          </a:custGeom>
          <a:gradFill rotWithShape="1">
            <a:gsLst>
              <a:gs pos="0">
                <a:srgbClr val="F8E1E1"/>
              </a:gs>
              <a:gs pos="57001">
                <a:srgbClr val="DB6E6E"/>
              </a:gs>
              <a:gs pos="100000">
                <a:srgbClr val="D34D4D"/>
              </a:gs>
            </a:gsLst>
            <a:lin ang="0" scaled="1"/>
          </a:gradFill>
          <a:ln w="4763" cap="flat">
            <a:solidFill>
              <a:srgbClr val="B40000"/>
            </a:solidFill>
            <a:prstDash val="solid"/>
            <a:miter lim="800000"/>
            <a:headEnd/>
            <a:tailEnd/>
          </a:ln>
        </p:spPr>
        <p:txBody>
          <a:bodyPr/>
          <a:lstStyle/>
          <a:p>
            <a:endParaRPr lang="ja-JP" altLang="en-US"/>
          </a:p>
        </p:txBody>
      </p:sp>
      <p:sp>
        <p:nvSpPr>
          <p:cNvPr id="1227783" name="Freeform 51">
            <a:extLst>
              <a:ext uri="{FF2B5EF4-FFF2-40B4-BE49-F238E27FC236}">
                <a16:creationId xmlns:a16="http://schemas.microsoft.com/office/drawing/2014/main" id="{3983D9F1-C65D-9EB2-A0CE-D6C8F1AE7521}"/>
              </a:ext>
            </a:extLst>
          </p:cNvPr>
          <p:cNvSpPr>
            <a:spLocks/>
          </p:cNvSpPr>
          <p:nvPr/>
        </p:nvSpPr>
        <p:spPr bwMode="auto">
          <a:xfrm>
            <a:off x="5529263" y="1343025"/>
            <a:ext cx="180975" cy="1382713"/>
          </a:xfrm>
          <a:custGeom>
            <a:avLst/>
            <a:gdLst>
              <a:gd name="T0" fmla="*/ 2147483647 w 32"/>
              <a:gd name="T1" fmla="*/ 2147483647 h 251"/>
              <a:gd name="T2" fmla="*/ 0 w 32"/>
              <a:gd name="T3" fmla="*/ 2147483647 h 251"/>
              <a:gd name="T4" fmla="*/ 2147483647 w 32"/>
              <a:gd name="T5" fmla="*/ 2147483647 h 251"/>
              <a:gd name="T6" fmla="*/ 2147483647 w 32"/>
              <a:gd name="T7" fmla="*/ 2147483647 h 251"/>
              <a:gd name="T8" fmla="*/ 2147483647 w 32"/>
              <a:gd name="T9" fmla="*/ 2147483647 h 251"/>
              <a:gd name="T10" fmla="*/ 2147483647 w 32"/>
              <a:gd name="T11" fmla="*/ 2147483647 h 251"/>
              <a:gd name="T12" fmla="*/ 2147483647 w 32"/>
              <a:gd name="T13" fmla="*/ 2147483647 h 251"/>
              <a:gd name="T14" fmla="*/ 2147483647 w 32"/>
              <a:gd name="T15" fmla="*/ 2147483647 h 251"/>
              <a:gd name="T16" fmla="*/ 2147483647 w 32"/>
              <a:gd name="T17" fmla="*/ 2147483647 h 251"/>
              <a:gd name="T18" fmla="*/ 2147483647 w 32"/>
              <a:gd name="T19" fmla="*/ 2147483647 h 251"/>
              <a:gd name="T20" fmla="*/ 2147483647 w 32"/>
              <a:gd name="T21" fmla="*/ 2147483647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51"/>
              <a:gd name="T35" fmla="*/ 32 w 32"/>
              <a:gd name="T36" fmla="*/ 251 h 2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51">
                <a:moveTo>
                  <a:pt x="5" y="95"/>
                </a:moveTo>
                <a:cubicBezTo>
                  <a:pt x="4" y="109"/>
                  <a:pt x="0" y="134"/>
                  <a:pt x="0" y="151"/>
                </a:cubicBezTo>
                <a:cubicBezTo>
                  <a:pt x="0" y="168"/>
                  <a:pt x="2" y="196"/>
                  <a:pt x="3" y="214"/>
                </a:cubicBezTo>
                <a:cubicBezTo>
                  <a:pt x="4" y="231"/>
                  <a:pt x="9" y="251"/>
                  <a:pt x="11" y="233"/>
                </a:cubicBezTo>
                <a:cubicBezTo>
                  <a:pt x="13" y="215"/>
                  <a:pt x="17" y="173"/>
                  <a:pt x="18" y="162"/>
                </a:cubicBezTo>
                <a:cubicBezTo>
                  <a:pt x="20" y="150"/>
                  <a:pt x="24" y="127"/>
                  <a:pt x="24" y="112"/>
                </a:cubicBezTo>
                <a:cubicBezTo>
                  <a:pt x="24" y="97"/>
                  <a:pt x="25" y="71"/>
                  <a:pt x="27" y="57"/>
                </a:cubicBezTo>
                <a:cubicBezTo>
                  <a:pt x="29" y="42"/>
                  <a:pt x="31" y="21"/>
                  <a:pt x="31" y="16"/>
                </a:cubicBezTo>
                <a:cubicBezTo>
                  <a:pt x="31" y="10"/>
                  <a:pt x="32" y="0"/>
                  <a:pt x="28" y="11"/>
                </a:cubicBezTo>
                <a:cubicBezTo>
                  <a:pt x="24" y="22"/>
                  <a:pt x="21" y="41"/>
                  <a:pt x="18" y="50"/>
                </a:cubicBezTo>
                <a:cubicBezTo>
                  <a:pt x="14" y="59"/>
                  <a:pt x="6" y="88"/>
                  <a:pt x="5" y="95"/>
                </a:cubicBezTo>
                <a:close/>
              </a:path>
            </a:pathLst>
          </a:custGeom>
          <a:gradFill rotWithShape="1">
            <a:gsLst>
              <a:gs pos="0">
                <a:srgbClr val="F8E1E1"/>
              </a:gs>
              <a:gs pos="57001">
                <a:srgbClr val="DB6E6E"/>
              </a:gs>
              <a:gs pos="100000">
                <a:srgbClr val="D34D4D"/>
              </a:gs>
            </a:gsLst>
            <a:lin ang="0" scaled="1"/>
          </a:gradFill>
          <a:ln w="4763" cap="flat">
            <a:solidFill>
              <a:srgbClr val="B40000"/>
            </a:solidFill>
            <a:prstDash val="solid"/>
            <a:miter lim="800000"/>
            <a:headEnd/>
            <a:tailEnd/>
          </a:ln>
        </p:spPr>
        <p:txBody>
          <a:bodyPr/>
          <a:lstStyle/>
          <a:p>
            <a:endParaRPr lang="ja-JP" altLang="en-US"/>
          </a:p>
        </p:txBody>
      </p:sp>
      <p:sp>
        <p:nvSpPr>
          <p:cNvPr id="1227784" name="Freeform 52">
            <a:extLst>
              <a:ext uri="{FF2B5EF4-FFF2-40B4-BE49-F238E27FC236}">
                <a16:creationId xmlns:a16="http://schemas.microsoft.com/office/drawing/2014/main" id="{B4EAD83E-C70D-4C48-CC37-01502847D432}"/>
              </a:ext>
            </a:extLst>
          </p:cNvPr>
          <p:cNvSpPr>
            <a:spLocks/>
          </p:cNvSpPr>
          <p:nvPr/>
        </p:nvSpPr>
        <p:spPr bwMode="auto">
          <a:xfrm>
            <a:off x="5680075" y="1533525"/>
            <a:ext cx="171450" cy="1276350"/>
          </a:xfrm>
          <a:custGeom>
            <a:avLst/>
            <a:gdLst>
              <a:gd name="T0" fmla="*/ 2147483647 w 10557"/>
              <a:gd name="T1" fmla="*/ 2147483647 h 9894"/>
              <a:gd name="T2" fmla="*/ 2147483647 w 10557"/>
              <a:gd name="T3" fmla="*/ 2147483647 h 9894"/>
              <a:gd name="T4" fmla="*/ 2147483647 w 10557"/>
              <a:gd name="T5" fmla="*/ 2147483647 h 9894"/>
              <a:gd name="T6" fmla="*/ 2147483647 w 10557"/>
              <a:gd name="T7" fmla="*/ 2147483647 h 9894"/>
              <a:gd name="T8" fmla="*/ 2147483647 w 10557"/>
              <a:gd name="T9" fmla="*/ 2147483647 h 9894"/>
              <a:gd name="T10" fmla="*/ 2147483647 w 10557"/>
              <a:gd name="T11" fmla="*/ 2147483647 h 9894"/>
              <a:gd name="T12" fmla="*/ 2147483647 w 10557"/>
              <a:gd name="T13" fmla="*/ 2147483647 h 9894"/>
              <a:gd name="T14" fmla="*/ 2147483647 w 10557"/>
              <a:gd name="T15" fmla="*/ 2147483647 h 9894"/>
              <a:gd name="T16" fmla="*/ 2147483647 w 10557"/>
              <a:gd name="T17" fmla="*/ 2147483647 h 9894"/>
              <a:gd name="T18" fmla="*/ 2147483647 w 10557"/>
              <a:gd name="T19" fmla="*/ 2147483647 h 98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57"/>
              <a:gd name="T31" fmla="*/ 0 h 9894"/>
              <a:gd name="T32" fmla="*/ 10557 w 10557"/>
              <a:gd name="T33" fmla="*/ 9894 h 98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57" h="9894">
                <a:moveTo>
                  <a:pt x="2889" y="3103"/>
                </a:moveTo>
                <a:cubicBezTo>
                  <a:pt x="1662" y="3906"/>
                  <a:pt x="1710" y="4588"/>
                  <a:pt x="524" y="6008"/>
                </a:cubicBezTo>
                <a:cubicBezTo>
                  <a:pt x="-662" y="7428"/>
                  <a:pt x="461" y="9106"/>
                  <a:pt x="1008" y="9657"/>
                </a:cubicBezTo>
                <a:cubicBezTo>
                  <a:pt x="1555" y="10208"/>
                  <a:pt x="3087" y="9677"/>
                  <a:pt x="3809" y="9317"/>
                </a:cubicBezTo>
                <a:cubicBezTo>
                  <a:pt x="4531" y="8957"/>
                  <a:pt x="5036" y="8006"/>
                  <a:pt x="5343" y="7499"/>
                </a:cubicBezTo>
                <a:cubicBezTo>
                  <a:pt x="5343" y="6991"/>
                  <a:pt x="6876" y="5978"/>
                  <a:pt x="7183" y="5301"/>
                </a:cubicBezTo>
                <a:cubicBezTo>
                  <a:pt x="7490" y="4582"/>
                  <a:pt x="8103" y="4371"/>
                  <a:pt x="8410" y="2976"/>
                </a:cubicBezTo>
                <a:cubicBezTo>
                  <a:pt x="9024" y="1624"/>
                  <a:pt x="10251" y="651"/>
                  <a:pt x="10557" y="397"/>
                </a:cubicBezTo>
                <a:cubicBezTo>
                  <a:pt x="10557" y="187"/>
                  <a:pt x="10251" y="-279"/>
                  <a:pt x="8717" y="229"/>
                </a:cubicBezTo>
                <a:cubicBezTo>
                  <a:pt x="7183" y="736"/>
                  <a:pt x="3809" y="2427"/>
                  <a:pt x="2889" y="3103"/>
                </a:cubicBezTo>
                <a:close/>
              </a:path>
            </a:pathLst>
          </a:custGeom>
          <a:gradFill rotWithShape="1">
            <a:gsLst>
              <a:gs pos="0">
                <a:srgbClr val="F8E1E1"/>
              </a:gs>
              <a:gs pos="57001">
                <a:srgbClr val="DB6E6E"/>
              </a:gs>
              <a:gs pos="100000">
                <a:srgbClr val="D34D4D"/>
              </a:gs>
            </a:gsLst>
            <a:lin ang="0" scaled="1"/>
          </a:gradFill>
          <a:ln w="4763" cap="flat">
            <a:solidFill>
              <a:srgbClr val="B40000"/>
            </a:solidFill>
            <a:prstDash val="solid"/>
            <a:miter lim="800000"/>
            <a:headEnd/>
            <a:tailEnd/>
          </a:ln>
        </p:spPr>
        <p:txBody>
          <a:bodyPr/>
          <a:lstStyle/>
          <a:p>
            <a:endParaRPr lang="ja-JP" altLang="en-US"/>
          </a:p>
        </p:txBody>
      </p:sp>
      <p:sp>
        <p:nvSpPr>
          <p:cNvPr id="1227785" name="Freeform 125">
            <a:extLst>
              <a:ext uri="{FF2B5EF4-FFF2-40B4-BE49-F238E27FC236}">
                <a16:creationId xmlns:a16="http://schemas.microsoft.com/office/drawing/2014/main" id="{C1EADB9D-027D-50F1-58B7-12AEF35ECA7E}"/>
              </a:ext>
            </a:extLst>
          </p:cNvPr>
          <p:cNvSpPr>
            <a:spLocks/>
          </p:cNvSpPr>
          <p:nvPr/>
        </p:nvSpPr>
        <p:spPr bwMode="auto">
          <a:xfrm>
            <a:off x="3867150" y="2809875"/>
            <a:ext cx="1439863" cy="520700"/>
          </a:xfrm>
          <a:custGeom>
            <a:avLst/>
            <a:gdLst>
              <a:gd name="T0" fmla="*/ 2147483647 w 448"/>
              <a:gd name="T1" fmla="*/ 0 h 178"/>
              <a:gd name="T2" fmla="*/ 2147483647 w 448"/>
              <a:gd name="T3" fmla="*/ 0 h 178"/>
              <a:gd name="T4" fmla="*/ 2147483647 w 448"/>
              <a:gd name="T5" fmla="*/ 2147483647 h 178"/>
              <a:gd name="T6" fmla="*/ 2147483647 w 448"/>
              <a:gd name="T7" fmla="*/ 2147483647 h 178"/>
              <a:gd name="T8" fmla="*/ 2147483647 w 448"/>
              <a:gd name="T9" fmla="*/ 2147483647 h 178"/>
              <a:gd name="T10" fmla="*/ 0 w 448"/>
              <a:gd name="T11" fmla="*/ 2147483647 h 178"/>
              <a:gd name="T12" fmla="*/ 2147483647 w 448"/>
              <a:gd name="T13" fmla="*/ 2147483647 h 178"/>
              <a:gd name="T14" fmla="*/ 2147483647 w 448"/>
              <a:gd name="T15" fmla="*/ 2147483647 h 178"/>
              <a:gd name="T16" fmla="*/ 2147483647 w 448"/>
              <a:gd name="T17" fmla="*/ 2147483647 h 178"/>
              <a:gd name="T18" fmla="*/ 2147483647 w 448"/>
              <a:gd name="T19" fmla="*/ 2147483647 h 178"/>
              <a:gd name="T20" fmla="*/ 2147483647 w 448"/>
              <a:gd name="T21" fmla="*/ 0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8"/>
              <a:gd name="T34" fmla="*/ 0 h 178"/>
              <a:gd name="T35" fmla="*/ 448 w 448"/>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8" h="178">
                <a:moveTo>
                  <a:pt x="446" y="0"/>
                </a:moveTo>
                <a:cubicBezTo>
                  <a:pt x="418" y="0"/>
                  <a:pt x="418" y="0"/>
                  <a:pt x="418" y="0"/>
                </a:cubicBezTo>
                <a:cubicBezTo>
                  <a:pt x="418" y="1"/>
                  <a:pt x="419" y="73"/>
                  <a:pt x="316" y="106"/>
                </a:cubicBezTo>
                <a:cubicBezTo>
                  <a:pt x="232" y="133"/>
                  <a:pt x="139" y="133"/>
                  <a:pt x="115" y="132"/>
                </a:cubicBezTo>
                <a:cubicBezTo>
                  <a:pt x="115" y="119"/>
                  <a:pt x="115" y="119"/>
                  <a:pt x="115" y="119"/>
                </a:cubicBezTo>
                <a:cubicBezTo>
                  <a:pt x="0" y="149"/>
                  <a:pt x="0" y="149"/>
                  <a:pt x="0" y="149"/>
                </a:cubicBezTo>
                <a:cubicBezTo>
                  <a:pt x="115" y="178"/>
                  <a:pt x="115" y="178"/>
                  <a:pt x="115" y="178"/>
                </a:cubicBezTo>
                <a:cubicBezTo>
                  <a:pt x="115" y="160"/>
                  <a:pt x="115" y="160"/>
                  <a:pt x="115" y="160"/>
                </a:cubicBezTo>
                <a:cubicBezTo>
                  <a:pt x="119" y="160"/>
                  <a:pt x="123" y="161"/>
                  <a:pt x="128" y="161"/>
                </a:cubicBezTo>
                <a:cubicBezTo>
                  <a:pt x="166" y="161"/>
                  <a:pt x="247" y="157"/>
                  <a:pt x="324" y="133"/>
                </a:cubicBezTo>
                <a:cubicBezTo>
                  <a:pt x="448" y="94"/>
                  <a:pt x="446" y="3"/>
                  <a:pt x="446" y="0"/>
                </a:cubicBezTo>
                <a:close/>
              </a:path>
            </a:pathLst>
          </a:custGeom>
          <a:gradFill rotWithShape="1">
            <a:gsLst>
              <a:gs pos="0">
                <a:srgbClr val="FF3333"/>
              </a:gs>
              <a:gs pos="33000">
                <a:srgbClr val="FF3333"/>
              </a:gs>
              <a:gs pos="66000">
                <a:srgbClr val="C2D5EC"/>
              </a:gs>
              <a:gs pos="100000">
                <a:srgbClr val="C2D5E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7786" name="Freeform 64">
            <a:extLst>
              <a:ext uri="{FF2B5EF4-FFF2-40B4-BE49-F238E27FC236}">
                <a16:creationId xmlns:a16="http://schemas.microsoft.com/office/drawing/2014/main" id="{2FD8FC4B-F684-4826-3A35-D8E002FEC83D}"/>
              </a:ext>
            </a:extLst>
          </p:cNvPr>
          <p:cNvSpPr>
            <a:spLocks/>
          </p:cNvSpPr>
          <p:nvPr/>
        </p:nvSpPr>
        <p:spPr bwMode="auto">
          <a:xfrm>
            <a:off x="4187825" y="2600325"/>
            <a:ext cx="793750" cy="749300"/>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1227787" name="Freeform 64">
            <a:extLst>
              <a:ext uri="{FF2B5EF4-FFF2-40B4-BE49-F238E27FC236}">
                <a16:creationId xmlns:a16="http://schemas.microsoft.com/office/drawing/2014/main" id="{AA6CD21B-2D3A-043A-8CE8-BAFAB1907F82}"/>
              </a:ext>
            </a:extLst>
          </p:cNvPr>
          <p:cNvSpPr>
            <a:spLocks/>
          </p:cNvSpPr>
          <p:nvPr/>
        </p:nvSpPr>
        <p:spPr bwMode="auto">
          <a:xfrm>
            <a:off x="4805363" y="1922463"/>
            <a:ext cx="793750" cy="749300"/>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1227788" name="Freeform 64">
            <a:extLst>
              <a:ext uri="{FF2B5EF4-FFF2-40B4-BE49-F238E27FC236}">
                <a16:creationId xmlns:a16="http://schemas.microsoft.com/office/drawing/2014/main" id="{4AB7D637-45B6-35F4-6172-D35AA179142A}"/>
              </a:ext>
            </a:extLst>
          </p:cNvPr>
          <p:cNvSpPr>
            <a:spLocks/>
          </p:cNvSpPr>
          <p:nvPr/>
        </p:nvSpPr>
        <p:spPr bwMode="auto">
          <a:xfrm>
            <a:off x="5070475" y="1406525"/>
            <a:ext cx="793750" cy="749300"/>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19" name="Oval 49">
            <a:extLst>
              <a:ext uri="{FF2B5EF4-FFF2-40B4-BE49-F238E27FC236}">
                <a16:creationId xmlns:a16="http://schemas.microsoft.com/office/drawing/2014/main" id="{30FD53B4-86B3-EFF7-1569-39D680DE02C5}"/>
              </a:ext>
            </a:extLst>
          </p:cNvPr>
          <p:cNvSpPr>
            <a:spLocks noChangeArrowheads="1"/>
          </p:cNvSpPr>
          <p:nvPr/>
        </p:nvSpPr>
        <p:spPr bwMode="auto">
          <a:xfrm>
            <a:off x="3722087" y="1501624"/>
            <a:ext cx="734447" cy="944482"/>
          </a:xfrm>
          <a:prstGeom prst="ellipse">
            <a:avLst/>
          </a:prstGeom>
          <a:gradFill flip="none" rotWithShape="1">
            <a:gsLst>
              <a:gs pos="0">
                <a:schemeClr val="bg1"/>
              </a:gs>
              <a:gs pos="100000">
                <a:schemeClr val="accent1">
                  <a:lumMod val="40000"/>
                  <a:lumOff val="60000"/>
                  <a:shade val="100000"/>
                  <a:satMod val="115000"/>
                </a:schemeClr>
              </a:gs>
            </a:gsLst>
            <a:path path="circle">
              <a:fillToRect l="50000" t="50000" r="50000" b="50000"/>
            </a:path>
            <a:tileRect/>
          </a:gradFill>
          <a:ln w="15875" cap="flat">
            <a:solidFill>
              <a:schemeClr val="bg2">
                <a:lumMod val="25000"/>
              </a:schemeClr>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7792" name="Freeform 50">
            <a:extLst>
              <a:ext uri="{FF2B5EF4-FFF2-40B4-BE49-F238E27FC236}">
                <a16:creationId xmlns:a16="http://schemas.microsoft.com/office/drawing/2014/main" id="{85C21949-8093-25A1-A0D1-3EC3D41FEFD4}"/>
              </a:ext>
            </a:extLst>
          </p:cNvPr>
          <p:cNvSpPr>
            <a:spLocks/>
          </p:cNvSpPr>
          <p:nvPr/>
        </p:nvSpPr>
        <p:spPr bwMode="auto">
          <a:xfrm>
            <a:off x="3770313" y="1606550"/>
            <a:ext cx="101600" cy="603250"/>
          </a:xfrm>
          <a:custGeom>
            <a:avLst/>
            <a:gdLst>
              <a:gd name="T0" fmla="*/ 2147483647 w 32"/>
              <a:gd name="T1" fmla="*/ 2147483647 h 188"/>
              <a:gd name="T2" fmla="*/ 0 w 32"/>
              <a:gd name="T3" fmla="*/ 2147483647 h 188"/>
              <a:gd name="T4" fmla="*/ 2147483647 w 32"/>
              <a:gd name="T5" fmla="*/ 2147483647 h 188"/>
              <a:gd name="T6" fmla="*/ 2147483647 w 32"/>
              <a:gd name="T7" fmla="*/ 2147483647 h 188"/>
              <a:gd name="T8" fmla="*/ 2147483647 w 32"/>
              <a:gd name="T9" fmla="*/ 2147483647 h 188"/>
              <a:gd name="T10" fmla="*/ 2147483647 w 32"/>
              <a:gd name="T11" fmla="*/ 2147483647 h 188"/>
              <a:gd name="T12" fmla="*/ 2147483647 w 32"/>
              <a:gd name="T13" fmla="*/ 2147483647 h 188"/>
              <a:gd name="T14" fmla="*/ 2147483647 w 32"/>
              <a:gd name="T15" fmla="*/ 2147483647 h 188"/>
              <a:gd name="T16" fmla="*/ 2147483647 w 32"/>
              <a:gd name="T17" fmla="*/ 2147483647 h 188"/>
              <a:gd name="T18" fmla="*/ 2147483647 w 32"/>
              <a:gd name="T19" fmla="*/ 2147483647 h 188"/>
              <a:gd name="T20" fmla="*/ 2147483647 w 32"/>
              <a:gd name="T21" fmla="*/ 2147483647 h 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188"/>
              <a:gd name="T35" fmla="*/ 32 w 32"/>
              <a:gd name="T36" fmla="*/ 188 h 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188">
                <a:moveTo>
                  <a:pt x="3" y="85"/>
                </a:moveTo>
                <a:cubicBezTo>
                  <a:pt x="3" y="97"/>
                  <a:pt x="0" y="135"/>
                  <a:pt x="0" y="146"/>
                </a:cubicBezTo>
                <a:cubicBezTo>
                  <a:pt x="1" y="157"/>
                  <a:pt x="4" y="176"/>
                  <a:pt x="6" y="181"/>
                </a:cubicBezTo>
                <a:cubicBezTo>
                  <a:pt x="8" y="185"/>
                  <a:pt x="14" y="188"/>
                  <a:pt x="13" y="179"/>
                </a:cubicBezTo>
                <a:cubicBezTo>
                  <a:pt x="13" y="170"/>
                  <a:pt x="13" y="152"/>
                  <a:pt x="16" y="138"/>
                </a:cubicBezTo>
                <a:cubicBezTo>
                  <a:pt x="19" y="124"/>
                  <a:pt x="25" y="94"/>
                  <a:pt x="25" y="83"/>
                </a:cubicBezTo>
                <a:cubicBezTo>
                  <a:pt x="25" y="71"/>
                  <a:pt x="25" y="55"/>
                  <a:pt x="27" y="43"/>
                </a:cubicBezTo>
                <a:cubicBezTo>
                  <a:pt x="29" y="31"/>
                  <a:pt x="32" y="11"/>
                  <a:pt x="32" y="9"/>
                </a:cubicBezTo>
                <a:cubicBezTo>
                  <a:pt x="32" y="7"/>
                  <a:pt x="31" y="0"/>
                  <a:pt x="28" y="8"/>
                </a:cubicBezTo>
                <a:cubicBezTo>
                  <a:pt x="25" y="15"/>
                  <a:pt x="15" y="41"/>
                  <a:pt x="12" y="50"/>
                </a:cubicBezTo>
                <a:cubicBezTo>
                  <a:pt x="9" y="59"/>
                  <a:pt x="2" y="76"/>
                  <a:pt x="3" y="85"/>
                </a:cubicBezTo>
                <a:close/>
              </a:path>
            </a:pathLst>
          </a:custGeom>
          <a:gradFill rotWithShape="1">
            <a:gsLst>
              <a:gs pos="0">
                <a:srgbClr val="F8E1E1"/>
              </a:gs>
              <a:gs pos="57001">
                <a:srgbClr val="DB6E6E"/>
              </a:gs>
              <a:gs pos="100000">
                <a:srgbClr val="D34D4D"/>
              </a:gs>
            </a:gsLst>
            <a:lin ang="0" scaled="1"/>
          </a:gradFill>
          <a:ln w="4763" cap="flat">
            <a:solidFill>
              <a:srgbClr val="B40000"/>
            </a:solidFill>
            <a:prstDash val="solid"/>
            <a:miter lim="800000"/>
            <a:headEnd/>
            <a:tailEnd/>
          </a:ln>
        </p:spPr>
        <p:txBody>
          <a:bodyPr/>
          <a:lstStyle/>
          <a:p>
            <a:endParaRPr lang="ja-JP" altLang="en-US"/>
          </a:p>
        </p:txBody>
      </p:sp>
      <p:sp>
        <p:nvSpPr>
          <p:cNvPr id="1227793" name="Freeform 51">
            <a:extLst>
              <a:ext uri="{FF2B5EF4-FFF2-40B4-BE49-F238E27FC236}">
                <a16:creationId xmlns:a16="http://schemas.microsoft.com/office/drawing/2014/main" id="{0D20405C-5E6A-E14C-2713-EB9A2C390DE7}"/>
              </a:ext>
            </a:extLst>
          </p:cNvPr>
          <p:cNvSpPr>
            <a:spLocks/>
          </p:cNvSpPr>
          <p:nvPr/>
        </p:nvSpPr>
        <p:spPr bwMode="auto">
          <a:xfrm>
            <a:off x="4221163" y="1565275"/>
            <a:ext cx="103187" cy="803275"/>
          </a:xfrm>
          <a:custGeom>
            <a:avLst/>
            <a:gdLst>
              <a:gd name="T0" fmla="*/ 2147483647 w 32"/>
              <a:gd name="T1" fmla="*/ 2147483647 h 251"/>
              <a:gd name="T2" fmla="*/ 0 w 32"/>
              <a:gd name="T3" fmla="*/ 2147483647 h 251"/>
              <a:gd name="T4" fmla="*/ 2147483647 w 32"/>
              <a:gd name="T5" fmla="*/ 2147483647 h 251"/>
              <a:gd name="T6" fmla="*/ 2147483647 w 32"/>
              <a:gd name="T7" fmla="*/ 2147483647 h 251"/>
              <a:gd name="T8" fmla="*/ 2147483647 w 32"/>
              <a:gd name="T9" fmla="*/ 2147483647 h 251"/>
              <a:gd name="T10" fmla="*/ 2147483647 w 32"/>
              <a:gd name="T11" fmla="*/ 2147483647 h 251"/>
              <a:gd name="T12" fmla="*/ 2147483647 w 32"/>
              <a:gd name="T13" fmla="*/ 2147483647 h 251"/>
              <a:gd name="T14" fmla="*/ 2147483647 w 32"/>
              <a:gd name="T15" fmla="*/ 2147483647 h 251"/>
              <a:gd name="T16" fmla="*/ 2147483647 w 32"/>
              <a:gd name="T17" fmla="*/ 2147483647 h 251"/>
              <a:gd name="T18" fmla="*/ 2147483647 w 32"/>
              <a:gd name="T19" fmla="*/ 2147483647 h 251"/>
              <a:gd name="T20" fmla="*/ 2147483647 w 32"/>
              <a:gd name="T21" fmla="*/ 2147483647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51"/>
              <a:gd name="T35" fmla="*/ 32 w 32"/>
              <a:gd name="T36" fmla="*/ 251 h 2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51">
                <a:moveTo>
                  <a:pt x="5" y="95"/>
                </a:moveTo>
                <a:cubicBezTo>
                  <a:pt x="4" y="109"/>
                  <a:pt x="0" y="134"/>
                  <a:pt x="0" y="151"/>
                </a:cubicBezTo>
                <a:cubicBezTo>
                  <a:pt x="0" y="168"/>
                  <a:pt x="2" y="196"/>
                  <a:pt x="3" y="214"/>
                </a:cubicBezTo>
                <a:cubicBezTo>
                  <a:pt x="4" y="231"/>
                  <a:pt x="9" y="251"/>
                  <a:pt x="11" y="233"/>
                </a:cubicBezTo>
                <a:cubicBezTo>
                  <a:pt x="13" y="215"/>
                  <a:pt x="17" y="173"/>
                  <a:pt x="18" y="162"/>
                </a:cubicBezTo>
                <a:cubicBezTo>
                  <a:pt x="20" y="150"/>
                  <a:pt x="24" y="127"/>
                  <a:pt x="24" y="112"/>
                </a:cubicBezTo>
                <a:cubicBezTo>
                  <a:pt x="24" y="97"/>
                  <a:pt x="25" y="71"/>
                  <a:pt x="27" y="57"/>
                </a:cubicBezTo>
                <a:cubicBezTo>
                  <a:pt x="29" y="42"/>
                  <a:pt x="31" y="21"/>
                  <a:pt x="31" y="16"/>
                </a:cubicBezTo>
                <a:cubicBezTo>
                  <a:pt x="31" y="10"/>
                  <a:pt x="32" y="0"/>
                  <a:pt x="28" y="11"/>
                </a:cubicBezTo>
                <a:cubicBezTo>
                  <a:pt x="24" y="22"/>
                  <a:pt x="21" y="41"/>
                  <a:pt x="18" y="50"/>
                </a:cubicBezTo>
                <a:cubicBezTo>
                  <a:pt x="14" y="59"/>
                  <a:pt x="6" y="88"/>
                  <a:pt x="5" y="95"/>
                </a:cubicBezTo>
                <a:close/>
              </a:path>
            </a:pathLst>
          </a:custGeom>
          <a:gradFill rotWithShape="1">
            <a:gsLst>
              <a:gs pos="0">
                <a:srgbClr val="F8E1E1"/>
              </a:gs>
              <a:gs pos="57001">
                <a:srgbClr val="DB6E6E"/>
              </a:gs>
              <a:gs pos="100000">
                <a:srgbClr val="D34D4D"/>
              </a:gs>
            </a:gsLst>
            <a:lin ang="0" scaled="1"/>
          </a:gradFill>
          <a:ln w="4763" cap="flat">
            <a:solidFill>
              <a:srgbClr val="B40000"/>
            </a:solidFill>
            <a:prstDash val="solid"/>
            <a:miter lim="800000"/>
            <a:headEnd/>
            <a:tailEnd/>
          </a:ln>
        </p:spPr>
        <p:txBody>
          <a:bodyPr/>
          <a:lstStyle/>
          <a:p>
            <a:endParaRPr lang="ja-JP" altLang="en-US"/>
          </a:p>
        </p:txBody>
      </p:sp>
      <p:sp>
        <p:nvSpPr>
          <p:cNvPr id="1227794" name="Freeform 52">
            <a:extLst>
              <a:ext uri="{FF2B5EF4-FFF2-40B4-BE49-F238E27FC236}">
                <a16:creationId xmlns:a16="http://schemas.microsoft.com/office/drawing/2014/main" id="{F9EB73C4-5F00-6E4D-7236-22269E120D66}"/>
              </a:ext>
            </a:extLst>
          </p:cNvPr>
          <p:cNvSpPr>
            <a:spLocks/>
          </p:cNvSpPr>
          <p:nvPr/>
        </p:nvSpPr>
        <p:spPr bwMode="auto">
          <a:xfrm>
            <a:off x="4308475" y="1652588"/>
            <a:ext cx="101600" cy="793750"/>
          </a:xfrm>
          <a:custGeom>
            <a:avLst/>
            <a:gdLst>
              <a:gd name="T0" fmla="*/ 2147483647 w 32"/>
              <a:gd name="T1" fmla="*/ 2147483647 h 248"/>
              <a:gd name="T2" fmla="*/ 0 w 32"/>
              <a:gd name="T3" fmla="*/ 2147483647 h 248"/>
              <a:gd name="T4" fmla="*/ 2147483647 w 32"/>
              <a:gd name="T5" fmla="*/ 2147483647 h 248"/>
              <a:gd name="T6" fmla="*/ 2147483647 w 32"/>
              <a:gd name="T7" fmla="*/ 2147483647 h 248"/>
              <a:gd name="T8" fmla="*/ 2147483647 w 32"/>
              <a:gd name="T9" fmla="*/ 2147483647 h 248"/>
              <a:gd name="T10" fmla="*/ 2147483647 w 32"/>
              <a:gd name="T11" fmla="*/ 2147483647 h 248"/>
              <a:gd name="T12" fmla="*/ 2147483647 w 32"/>
              <a:gd name="T13" fmla="*/ 2147483647 h 248"/>
              <a:gd name="T14" fmla="*/ 2147483647 w 32"/>
              <a:gd name="T15" fmla="*/ 2147483647 h 248"/>
              <a:gd name="T16" fmla="*/ 2147483647 w 32"/>
              <a:gd name="T17" fmla="*/ 2147483647 h 248"/>
              <a:gd name="T18" fmla="*/ 2147483647 w 32"/>
              <a:gd name="T19" fmla="*/ 2147483647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48"/>
              <a:gd name="T32" fmla="*/ 32 w 32"/>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48">
                <a:moveTo>
                  <a:pt x="7" y="80"/>
                </a:moveTo>
                <a:cubicBezTo>
                  <a:pt x="3" y="99"/>
                  <a:pt x="0" y="119"/>
                  <a:pt x="0" y="139"/>
                </a:cubicBezTo>
                <a:cubicBezTo>
                  <a:pt x="0" y="159"/>
                  <a:pt x="2" y="226"/>
                  <a:pt x="3" y="237"/>
                </a:cubicBezTo>
                <a:cubicBezTo>
                  <a:pt x="4" y="248"/>
                  <a:pt x="10" y="244"/>
                  <a:pt x="10" y="227"/>
                </a:cubicBezTo>
                <a:cubicBezTo>
                  <a:pt x="10" y="210"/>
                  <a:pt x="14" y="196"/>
                  <a:pt x="15" y="184"/>
                </a:cubicBezTo>
                <a:cubicBezTo>
                  <a:pt x="15" y="172"/>
                  <a:pt x="20" y="148"/>
                  <a:pt x="21" y="132"/>
                </a:cubicBezTo>
                <a:cubicBezTo>
                  <a:pt x="22" y="115"/>
                  <a:pt x="24" y="110"/>
                  <a:pt x="25" y="77"/>
                </a:cubicBezTo>
                <a:cubicBezTo>
                  <a:pt x="27" y="45"/>
                  <a:pt x="31" y="22"/>
                  <a:pt x="32" y="16"/>
                </a:cubicBezTo>
                <a:cubicBezTo>
                  <a:pt x="32" y="11"/>
                  <a:pt x="31" y="0"/>
                  <a:pt x="26" y="12"/>
                </a:cubicBezTo>
                <a:cubicBezTo>
                  <a:pt x="21" y="24"/>
                  <a:pt x="10" y="64"/>
                  <a:pt x="7" y="80"/>
                </a:cubicBezTo>
                <a:close/>
              </a:path>
            </a:pathLst>
          </a:custGeom>
          <a:gradFill rotWithShape="1">
            <a:gsLst>
              <a:gs pos="0">
                <a:srgbClr val="F8E1E1"/>
              </a:gs>
              <a:gs pos="57001">
                <a:srgbClr val="DB6E6E"/>
              </a:gs>
              <a:gs pos="100000">
                <a:srgbClr val="D34D4D"/>
              </a:gs>
            </a:gsLst>
            <a:lin ang="0" scaled="1"/>
          </a:gradFill>
          <a:ln w="4763" cap="flat">
            <a:solidFill>
              <a:srgbClr val="B40000"/>
            </a:solidFill>
            <a:prstDash val="solid"/>
            <a:miter lim="800000"/>
            <a:headEnd/>
            <a:tailEnd/>
          </a:ln>
        </p:spPr>
        <p:txBody>
          <a:bodyPr/>
          <a:lstStyle/>
          <a:p>
            <a:endParaRPr lang="ja-JP" altLang="en-US"/>
          </a:p>
        </p:txBody>
      </p:sp>
      <p:sp>
        <p:nvSpPr>
          <p:cNvPr id="1227795" name="Freeform 53">
            <a:extLst>
              <a:ext uri="{FF2B5EF4-FFF2-40B4-BE49-F238E27FC236}">
                <a16:creationId xmlns:a16="http://schemas.microsoft.com/office/drawing/2014/main" id="{5FF71C8C-A412-7450-15DA-8FD490A40ED6}"/>
              </a:ext>
            </a:extLst>
          </p:cNvPr>
          <p:cNvSpPr>
            <a:spLocks/>
          </p:cNvSpPr>
          <p:nvPr/>
        </p:nvSpPr>
        <p:spPr bwMode="auto">
          <a:xfrm>
            <a:off x="4006850" y="1914525"/>
            <a:ext cx="176213" cy="182563"/>
          </a:xfrm>
          <a:custGeom>
            <a:avLst/>
            <a:gdLst>
              <a:gd name="T0" fmla="*/ 2147483647 w 55"/>
              <a:gd name="T1" fmla="*/ 2147483647 h 57"/>
              <a:gd name="T2" fmla="*/ 2147483647 w 55"/>
              <a:gd name="T3" fmla="*/ 2147483647 h 57"/>
              <a:gd name="T4" fmla="*/ 0 w 55"/>
              <a:gd name="T5" fmla="*/ 2147483647 h 57"/>
              <a:gd name="T6" fmla="*/ 2147483647 w 55"/>
              <a:gd name="T7" fmla="*/ 2147483647 h 57"/>
              <a:gd name="T8" fmla="*/ 2147483647 w 55"/>
              <a:gd name="T9" fmla="*/ 2147483647 h 57"/>
              <a:gd name="T10" fmla="*/ 2147483647 w 55"/>
              <a:gd name="T11" fmla="*/ 2147483647 h 57"/>
              <a:gd name="T12" fmla="*/ 2147483647 w 55"/>
              <a:gd name="T13" fmla="*/ 2147483647 h 57"/>
              <a:gd name="T14" fmla="*/ 2147483647 w 55"/>
              <a:gd name="T15" fmla="*/ 2147483647 h 57"/>
              <a:gd name="T16" fmla="*/ 2147483647 w 55"/>
              <a:gd name="T17" fmla="*/ 2147483647 h 57"/>
              <a:gd name="T18" fmla="*/ 2147483647 w 55"/>
              <a:gd name="T19" fmla="*/ 2147483647 h 57"/>
              <a:gd name="T20" fmla="*/ 2147483647 w 55"/>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22" y="13"/>
                </a:moveTo>
                <a:cubicBezTo>
                  <a:pt x="16" y="16"/>
                  <a:pt x="8" y="13"/>
                  <a:pt x="5" y="17"/>
                </a:cubicBezTo>
                <a:cubicBezTo>
                  <a:pt x="1" y="21"/>
                  <a:pt x="0" y="26"/>
                  <a:pt x="0" y="36"/>
                </a:cubicBezTo>
                <a:cubicBezTo>
                  <a:pt x="1" y="46"/>
                  <a:pt x="4" y="54"/>
                  <a:pt x="12" y="54"/>
                </a:cubicBezTo>
                <a:cubicBezTo>
                  <a:pt x="20" y="55"/>
                  <a:pt x="22" y="57"/>
                  <a:pt x="27" y="56"/>
                </a:cubicBezTo>
                <a:cubicBezTo>
                  <a:pt x="32" y="56"/>
                  <a:pt x="34" y="53"/>
                  <a:pt x="35" y="51"/>
                </a:cubicBezTo>
                <a:cubicBezTo>
                  <a:pt x="35" y="50"/>
                  <a:pt x="41" y="50"/>
                  <a:pt x="44" y="50"/>
                </a:cubicBezTo>
                <a:cubicBezTo>
                  <a:pt x="46" y="50"/>
                  <a:pt x="55" y="47"/>
                  <a:pt x="54" y="39"/>
                </a:cubicBezTo>
                <a:cubicBezTo>
                  <a:pt x="53" y="31"/>
                  <a:pt x="46" y="27"/>
                  <a:pt x="47" y="18"/>
                </a:cubicBezTo>
                <a:cubicBezTo>
                  <a:pt x="47" y="9"/>
                  <a:pt x="45" y="0"/>
                  <a:pt x="40" y="1"/>
                </a:cubicBezTo>
                <a:cubicBezTo>
                  <a:pt x="35" y="1"/>
                  <a:pt x="29" y="10"/>
                  <a:pt x="22" y="13"/>
                </a:cubicBezTo>
                <a:close/>
              </a:path>
            </a:pathLst>
          </a:custGeom>
          <a:solidFill>
            <a:srgbClr val="FEDD9C"/>
          </a:solidFill>
          <a:ln w="4763" cap="flat">
            <a:solidFill>
              <a:srgbClr val="0070C0"/>
            </a:solidFill>
            <a:prstDash val="solid"/>
            <a:miter lim="800000"/>
            <a:headEnd/>
            <a:tailEnd/>
          </a:ln>
        </p:spPr>
        <p:txBody>
          <a:bodyPr/>
          <a:lstStyle/>
          <a:p>
            <a:endParaRPr lang="ja-JP" altLang="en-US"/>
          </a:p>
        </p:txBody>
      </p:sp>
      <p:sp>
        <p:nvSpPr>
          <p:cNvPr id="24" name="Freeform 54">
            <a:extLst>
              <a:ext uri="{FF2B5EF4-FFF2-40B4-BE49-F238E27FC236}">
                <a16:creationId xmlns:a16="http://schemas.microsoft.com/office/drawing/2014/main" id="{88190C75-434E-FCE7-E37F-16BAE722DF33}"/>
              </a:ext>
            </a:extLst>
          </p:cNvPr>
          <p:cNvSpPr>
            <a:spLocks/>
          </p:cNvSpPr>
          <p:nvPr/>
        </p:nvSpPr>
        <p:spPr bwMode="auto">
          <a:xfrm>
            <a:off x="3881985" y="1539597"/>
            <a:ext cx="407876" cy="373999"/>
          </a:xfrm>
          <a:custGeom>
            <a:avLst/>
            <a:gdLst>
              <a:gd name="T0" fmla="*/ 71 w 301"/>
              <a:gd name="T1" fmla="*/ 104 h 276"/>
              <a:gd name="T2" fmla="*/ 17 w 301"/>
              <a:gd name="T3" fmla="*/ 108 h 276"/>
              <a:gd name="T4" fmla="*/ 36 w 301"/>
              <a:gd name="T5" fmla="*/ 144 h 276"/>
              <a:gd name="T6" fmla="*/ 0 w 301"/>
              <a:gd name="T7" fmla="*/ 165 h 276"/>
              <a:gd name="T8" fmla="*/ 48 w 301"/>
              <a:gd name="T9" fmla="*/ 194 h 276"/>
              <a:gd name="T10" fmla="*/ 15 w 301"/>
              <a:gd name="T11" fmla="*/ 229 h 276"/>
              <a:gd name="T12" fmla="*/ 67 w 301"/>
              <a:gd name="T13" fmla="*/ 229 h 276"/>
              <a:gd name="T14" fmla="*/ 67 w 301"/>
              <a:gd name="T15" fmla="*/ 276 h 276"/>
              <a:gd name="T16" fmla="*/ 104 w 301"/>
              <a:gd name="T17" fmla="*/ 222 h 276"/>
              <a:gd name="T18" fmla="*/ 119 w 301"/>
              <a:gd name="T19" fmla="*/ 253 h 276"/>
              <a:gd name="T20" fmla="*/ 135 w 301"/>
              <a:gd name="T21" fmla="*/ 217 h 276"/>
              <a:gd name="T22" fmla="*/ 159 w 301"/>
              <a:gd name="T23" fmla="*/ 243 h 276"/>
              <a:gd name="T24" fmla="*/ 164 w 301"/>
              <a:gd name="T25" fmla="*/ 198 h 276"/>
              <a:gd name="T26" fmla="*/ 204 w 301"/>
              <a:gd name="T27" fmla="*/ 227 h 276"/>
              <a:gd name="T28" fmla="*/ 199 w 301"/>
              <a:gd name="T29" fmla="*/ 182 h 276"/>
              <a:gd name="T30" fmla="*/ 260 w 301"/>
              <a:gd name="T31" fmla="*/ 203 h 276"/>
              <a:gd name="T32" fmla="*/ 225 w 301"/>
              <a:gd name="T33" fmla="*/ 158 h 276"/>
              <a:gd name="T34" fmla="*/ 260 w 301"/>
              <a:gd name="T35" fmla="*/ 151 h 276"/>
              <a:gd name="T36" fmla="*/ 234 w 301"/>
              <a:gd name="T37" fmla="*/ 118 h 276"/>
              <a:gd name="T38" fmla="*/ 301 w 301"/>
              <a:gd name="T39" fmla="*/ 87 h 276"/>
              <a:gd name="T40" fmla="*/ 227 w 301"/>
              <a:gd name="T41" fmla="*/ 85 h 276"/>
              <a:gd name="T42" fmla="*/ 251 w 301"/>
              <a:gd name="T43" fmla="*/ 40 h 276"/>
              <a:gd name="T44" fmla="*/ 201 w 301"/>
              <a:gd name="T45" fmla="*/ 73 h 276"/>
              <a:gd name="T46" fmla="*/ 204 w 301"/>
              <a:gd name="T47" fmla="*/ 0 h 276"/>
              <a:gd name="T48" fmla="*/ 154 w 301"/>
              <a:gd name="T49" fmla="*/ 59 h 276"/>
              <a:gd name="T50" fmla="*/ 133 w 301"/>
              <a:gd name="T51" fmla="*/ 23 h 276"/>
              <a:gd name="T52" fmla="*/ 116 w 301"/>
              <a:gd name="T53" fmla="*/ 83 h 276"/>
              <a:gd name="T54" fmla="*/ 62 w 301"/>
              <a:gd name="T55" fmla="*/ 47 h 276"/>
              <a:gd name="T56" fmla="*/ 71 w 301"/>
              <a:gd name="T57" fmla="*/ 10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76">
                <a:moveTo>
                  <a:pt x="71" y="104"/>
                </a:moveTo>
                <a:lnTo>
                  <a:pt x="17" y="108"/>
                </a:lnTo>
                <a:lnTo>
                  <a:pt x="36" y="144"/>
                </a:lnTo>
                <a:lnTo>
                  <a:pt x="0" y="165"/>
                </a:lnTo>
                <a:lnTo>
                  <a:pt x="48" y="194"/>
                </a:lnTo>
                <a:lnTo>
                  <a:pt x="15" y="229"/>
                </a:lnTo>
                <a:lnTo>
                  <a:pt x="67" y="229"/>
                </a:lnTo>
                <a:lnTo>
                  <a:pt x="67" y="276"/>
                </a:lnTo>
                <a:lnTo>
                  <a:pt x="104" y="222"/>
                </a:lnTo>
                <a:lnTo>
                  <a:pt x="119" y="253"/>
                </a:lnTo>
                <a:lnTo>
                  <a:pt x="135" y="217"/>
                </a:lnTo>
                <a:lnTo>
                  <a:pt x="159" y="243"/>
                </a:lnTo>
                <a:lnTo>
                  <a:pt x="164" y="198"/>
                </a:lnTo>
                <a:lnTo>
                  <a:pt x="204" y="227"/>
                </a:lnTo>
                <a:lnTo>
                  <a:pt x="199" y="182"/>
                </a:lnTo>
                <a:lnTo>
                  <a:pt x="260" y="203"/>
                </a:lnTo>
                <a:lnTo>
                  <a:pt x="225" y="158"/>
                </a:lnTo>
                <a:lnTo>
                  <a:pt x="260" y="151"/>
                </a:lnTo>
                <a:lnTo>
                  <a:pt x="234" y="118"/>
                </a:lnTo>
                <a:lnTo>
                  <a:pt x="301" y="87"/>
                </a:lnTo>
                <a:lnTo>
                  <a:pt x="227" y="85"/>
                </a:lnTo>
                <a:lnTo>
                  <a:pt x="251" y="40"/>
                </a:lnTo>
                <a:lnTo>
                  <a:pt x="201" y="73"/>
                </a:lnTo>
                <a:lnTo>
                  <a:pt x="204" y="0"/>
                </a:lnTo>
                <a:lnTo>
                  <a:pt x="154" y="59"/>
                </a:lnTo>
                <a:lnTo>
                  <a:pt x="133" y="23"/>
                </a:lnTo>
                <a:lnTo>
                  <a:pt x="116" y="83"/>
                </a:lnTo>
                <a:lnTo>
                  <a:pt x="62" y="47"/>
                </a:lnTo>
                <a:lnTo>
                  <a:pt x="71" y="104"/>
                </a:lnTo>
                <a:close/>
              </a:path>
            </a:pathLst>
          </a:custGeom>
          <a:gradFill flip="none" rotWithShape="1">
            <a:gsLst>
              <a:gs pos="0">
                <a:schemeClr val="bg1"/>
              </a:gs>
              <a:gs pos="66000">
                <a:srgbClr val="FFC000"/>
              </a:gs>
            </a:gsLst>
            <a:path path="circle">
              <a:fillToRect l="50000" t="50000" r="50000" b="50000"/>
            </a:path>
            <a:tileRect/>
          </a:gradFill>
          <a:ln w="4763" cap="flat">
            <a:solidFill>
              <a:srgbClr val="B40000"/>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7799" name="Freeform 55">
            <a:extLst>
              <a:ext uri="{FF2B5EF4-FFF2-40B4-BE49-F238E27FC236}">
                <a16:creationId xmlns:a16="http://schemas.microsoft.com/office/drawing/2014/main" id="{95A6CDAF-81E7-CF02-6E78-4FCA519FDFB6}"/>
              </a:ext>
            </a:extLst>
          </p:cNvPr>
          <p:cNvSpPr>
            <a:spLocks/>
          </p:cNvSpPr>
          <p:nvPr/>
        </p:nvSpPr>
        <p:spPr bwMode="auto">
          <a:xfrm>
            <a:off x="4057650" y="2116138"/>
            <a:ext cx="192088" cy="138112"/>
          </a:xfrm>
          <a:custGeom>
            <a:avLst/>
            <a:gdLst>
              <a:gd name="T0" fmla="*/ 2147483647 w 60"/>
              <a:gd name="T1" fmla="*/ 2147483647 h 43"/>
              <a:gd name="T2" fmla="*/ 2147483647 w 60"/>
              <a:gd name="T3" fmla="*/ 2147483647 h 43"/>
              <a:gd name="T4" fmla="*/ 2147483647 w 60"/>
              <a:gd name="T5" fmla="*/ 2147483647 h 43"/>
              <a:gd name="T6" fmla="*/ 2147483647 w 60"/>
              <a:gd name="T7" fmla="*/ 2147483647 h 43"/>
              <a:gd name="T8" fmla="*/ 2147483647 w 60"/>
              <a:gd name="T9" fmla="*/ 2147483647 h 43"/>
              <a:gd name="T10" fmla="*/ 2147483647 w 60"/>
              <a:gd name="T11" fmla="*/ 2147483647 h 43"/>
              <a:gd name="T12" fmla="*/ 2147483647 w 60"/>
              <a:gd name="T13" fmla="*/ 2147483647 h 43"/>
              <a:gd name="T14" fmla="*/ 2147483647 w 60"/>
              <a:gd name="T15" fmla="*/ 2147483647 h 43"/>
              <a:gd name="T16" fmla="*/ 2147483647 w 60"/>
              <a:gd name="T17" fmla="*/ 2147483647 h 43"/>
              <a:gd name="T18" fmla="*/ 2147483647 w 60"/>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3"/>
              <a:gd name="T32" fmla="*/ 60 w 6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3">
                <a:moveTo>
                  <a:pt x="23" y="6"/>
                </a:moveTo>
                <a:cubicBezTo>
                  <a:pt x="18" y="7"/>
                  <a:pt x="9" y="6"/>
                  <a:pt x="5" y="9"/>
                </a:cubicBezTo>
                <a:cubicBezTo>
                  <a:pt x="2" y="13"/>
                  <a:pt x="0" y="19"/>
                  <a:pt x="3" y="23"/>
                </a:cubicBezTo>
                <a:cubicBezTo>
                  <a:pt x="6" y="26"/>
                  <a:pt x="9" y="29"/>
                  <a:pt x="10" y="34"/>
                </a:cubicBezTo>
                <a:cubicBezTo>
                  <a:pt x="10" y="38"/>
                  <a:pt x="14" y="41"/>
                  <a:pt x="19" y="42"/>
                </a:cubicBezTo>
                <a:cubicBezTo>
                  <a:pt x="25" y="43"/>
                  <a:pt x="46" y="43"/>
                  <a:pt x="50" y="42"/>
                </a:cubicBezTo>
                <a:cubicBezTo>
                  <a:pt x="54" y="41"/>
                  <a:pt x="59" y="37"/>
                  <a:pt x="60" y="31"/>
                </a:cubicBezTo>
                <a:cubicBezTo>
                  <a:pt x="60" y="24"/>
                  <a:pt x="60" y="16"/>
                  <a:pt x="54" y="11"/>
                </a:cubicBezTo>
                <a:cubicBezTo>
                  <a:pt x="48" y="6"/>
                  <a:pt x="45" y="0"/>
                  <a:pt x="39" y="1"/>
                </a:cubicBezTo>
                <a:cubicBezTo>
                  <a:pt x="32" y="1"/>
                  <a:pt x="28" y="5"/>
                  <a:pt x="23" y="6"/>
                </a:cubicBezTo>
                <a:close/>
              </a:path>
            </a:pathLst>
          </a:custGeom>
          <a:solidFill>
            <a:srgbClr val="FEDD9C"/>
          </a:solidFill>
          <a:ln w="4763" cap="flat">
            <a:solidFill>
              <a:srgbClr val="0070C0"/>
            </a:solidFill>
            <a:prstDash val="solid"/>
            <a:miter lim="800000"/>
            <a:headEnd/>
            <a:tailEnd/>
          </a:ln>
        </p:spPr>
        <p:txBody>
          <a:bodyPr/>
          <a:lstStyle/>
          <a:p>
            <a:endParaRPr lang="ja-JP" altLang="en-US"/>
          </a:p>
        </p:txBody>
      </p:sp>
      <p:sp>
        <p:nvSpPr>
          <p:cNvPr id="1227800" name="Freeform 56">
            <a:extLst>
              <a:ext uri="{FF2B5EF4-FFF2-40B4-BE49-F238E27FC236}">
                <a16:creationId xmlns:a16="http://schemas.microsoft.com/office/drawing/2014/main" id="{A5030441-5DF5-9E66-A082-C839CBFA544E}"/>
              </a:ext>
            </a:extLst>
          </p:cNvPr>
          <p:cNvSpPr>
            <a:spLocks/>
          </p:cNvSpPr>
          <p:nvPr/>
        </p:nvSpPr>
        <p:spPr bwMode="auto">
          <a:xfrm>
            <a:off x="4256088" y="2138363"/>
            <a:ext cx="200025" cy="141287"/>
          </a:xfrm>
          <a:custGeom>
            <a:avLst/>
            <a:gdLst>
              <a:gd name="T0" fmla="*/ 2147483647 w 62"/>
              <a:gd name="T1" fmla="*/ 2147483647 h 44"/>
              <a:gd name="T2" fmla="*/ 2147483647 w 62"/>
              <a:gd name="T3" fmla="*/ 2147483647 h 44"/>
              <a:gd name="T4" fmla="*/ 2147483647 w 62"/>
              <a:gd name="T5" fmla="*/ 2147483647 h 44"/>
              <a:gd name="T6" fmla="*/ 2147483647 w 62"/>
              <a:gd name="T7" fmla="*/ 2147483647 h 44"/>
              <a:gd name="T8" fmla="*/ 2147483647 w 62"/>
              <a:gd name="T9" fmla="*/ 2147483647 h 44"/>
              <a:gd name="T10" fmla="*/ 2147483647 w 62"/>
              <a:gd name="T11" fmla="*/ 2147483647 h 44"/>
              <a:gd name="T12" fmla="*/ 2147483647 w 62"/>
              <a:gd name="T13" fmla="*/ 2147483647 h 44"/>
              <a:gd name="T14" fmla="*/ 2147483647 w 62"/>
              <a:gd name="T15" fmla="*/ 2147483647 h 44"/>
              <a:gd name="T16" fmla="*/ 2147483647 w 62"/>
              <a:gd name="T17" fmla="*/ 0 h 44"/>
              <a:gd name="T18" fmla="*/ 2147483647 w 62"/>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4"/>
              <a:gd name="T32" fmla="*/ 62 w 6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4">
                <a:moveTo>
                  <a:pt x="24" y="7"/>
                </a:moveTo>
                <a:cubicBezTo>
                  <a:pt x="20" y="10"/>
                  <a:pt x="9" y="9"/>
                  <a:pt x="6" y="11"/>
                </a:cubicBezTo>
                <a:cubicBezTo>
                  <a:pt x="4" y="12"/>
                  <a:pt x="0" y="19"/>
                  <a:pt x="4" y="24"/>
                </a:cubicBezTo>
                <a:cubicBezTo>
                  <a:pt x="8" y="29"/>
                  <a:pt x="11" y="33"/>
                  <a:pt x="12" y="38"/>
                </a:cubicBezTo>
                <a:cubicBezTo>
                  <a:pt x="14" y="42"/>
                  <a:pt x="18" y="42"/>
                  <a:pt x="24" y="42"/>
                </a:cubicBezTo>
                <a:cubicBezTo>
                  <a:pt x="30" y="42"/>
                  <a:pt x="47" y="44"/>
                  <a:pt x="52" y="42"/>
                </a:cubicBezTo>
                <a:cubicBezTo>
                  <a:pt x="56" y="40"/>
                  <a:pt x="62" y="35"/>
                  <a:pt x="62" y="27"/>
                </a:cubicBezTo>
                <a:cubicBezTo>
                  <a:pt x="61" y="19"/>
                  <a:pt x="59" y="15"/>
                  <a:pt x="54" y="10"/>
                </a:cubicBezTo>
                <a:cubicBezTo>
                  <a:pt x="50" y="5"/>
                  <a:pt x="44" y="0"/>
                  <a:pt x="38" y="0"/>
                </a:cubicBezTo>
                <a:cubicBezTo>
                  <a:pt x="33" y="1"/>
                  <a:pt x="29" y="4"/>
                  <a:pt x="24" y="7"/>
                </a:cubicBezTo>
                <a:close/>
              </a:path>
            </a:pathLst>
          </a:custGeom>
          <a:solidFill>
            <a:srgbClr val="FEDD9C"/>
          </a:solidFill>
          <a:ln w="4763" cap="flat">
            <a:solidFill>
              <a:srgbClr val="0070C0"/>
            </a:solidFill>
            <a:prstDash val="solid"/>
            <a:miter lim="800000"/>
            <a:headEnd/>
            <a:tailEnd/>
          </a:ln>
        </p:spPr>
        <p:txBody>
          <a:bodyPr/>
          <a:lstStyle/>
          <a:p>
            <a:endParaRPr lang="ja-JP" altLang="en-US"/>
          </a:p>
        </p:txBody>
      </p:sp>
      <p:sp>
        <p:nvSpPr>
          <p:cNvPr id="1227801" name="Freeform 57">
            <a:extLst>
              <a:ext uri="{FF2B5EF4-FFF2-40B4-BE49-F238E27FC236}">
                <a16:creationId xmlns:a16="http://schemas.microsoft.com/office/drawing/2014/main" id="{A55ED935-0120-07C3-F2D8-69DBF99F039F}"/>
              </a:ext>
            </a:extLst>
          </p:cNvPr>
          <p:cNvSpPr>
            <a:spLocks/>
          </p:cNvSpPr>
          <p:nvPr/>
        </p:nvSpPr>
        <p:spPr bwMode="auto">
          <a:xfrm>
            <a:off x="4064000" y="1979613"/>
            <a:ext cx="80963" cy="93662"/>
          </a:xfrm>
          <a:custGeom>
            <a:avLst/>
            <a:gdLst>
              <a:gd name="T0" fmla="*/ 2147483647 w 25"/>
              <a:gd name="T1" fmla="*/ 2147483647 h 30"/>
              <a:gd name="T2" fmla="*/ 0 w 25"/>
              <a:gd name="T3" fmla="*/ 2147483647 h 30"/>
              <a:gd name="T4" fmla="*/ 2147483647 w 25"/>
              <a:gd name="T5" fmla="*/ 2147483647 h 30"/>
              <a:gd name="T6" fmla="*/ 2147483647 w 25"/>
              <a:gd name="T7" fmla="*/ 2147483647 h 30"/>
              <a:gd name="T8" fmla="*/ 2147483647 w 25"/>
              <a:gd name="T9" fmla="*/ 2147483647 h 30"/>
              <a:gd name="T10" fmla="*/ 2147483647 w 25"/>
              <a:gd name="T11" fmla="*/ 2147483647 h 30"/>
              <a:gd name="T12" fmla="*/ 2147483647 w 25"/>
              <a:gd name="T13" fmla="*/ 2147483647 h 30"/>
              <a:gd name="T14" fmla="*/ 0 60000 65536"/>
              <a:gd name="T15" fmla="*/ 0 60000 65536"/>
              <a:gd name="T16" fmla="*/ 0 60000 65536"/>
              <a:gd name="T17" fmla="*/ 0 60000 65536"/>
              <a:gd name="T18" fmla="*/ 0 60000 65536"/>
              <a:gd name="T19" fmla="*/ 0 60000 65536"/>
              <a:gd name="T20" fmla="*/ 0 60000 65536"/>
              <a:gd name="T21" fmla="*/ 0 w 25"/>
              <a:gd name="T22" fmla="*/ 0 h 30"/>
              <a:gd name="T23" fmla="*/ 25 w 2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0">
                <a:moveTo>
                  <a:pt x="12" y="11"/>
                </a:moveTo>
                <a:cubicBezTo>
                  <a:pt x="8" y="15"/>
                  <a:pt x="1" y="19"/>
                  <a:pt x="0" y="23"/>
                </a:cubicBezTo>
                <a:cubicBezTo>
                  <a:pt x="0" y="27"/>
                  <a:pt x="3" y="30"/>
                  <a:pt x="7" y="29"/>
                </a:cubicBezTo>
                <a:cubicBezTo>
                  <a:pt x="11" y="27"/>
                  <a:pt x="20" y="22"/>
                  <a:pt x="22" y="19"/>
                </a:cubicBezTo>
                <a:cubicBezTo>
                  <a:pt x="24" y="16"/>
                  <a:pt x="24" y="14"/>
                  <a:pt x="25" y="9"/>
                </a:cubicBezTo>
                <a:cubicBezTo>
                  <a:pt x="25" y="4"/>
                  <a:pt x="24" y="0"/>
                  <a:pt x="20" y="3"/>
                </a:cubicBezTo>
                <a:cubicBezTo>
                  <a:pt x="16" y="7"/>
                  <a:pt x="14" y="9"/>
                  <a:pt x="12" y="11"/>
                </a:cubicBezTo>
                <a:close/>
              </a:path>
            </a:pathLst>
          </a:custGeom>
          <a:solidFill>
            <a:srgbClr val="C4A1E7"/>
          </a:solidFill>
          <a:ln w="4763" cap="flat">
            <a:solidFill>
              <a:srgbClr val="7030A0"/>
            </a:solidFill>
            <a:prstDash val="solid"/>
            <a:miter lim="800000"/>
            <a:headEnd/>
            <a:tailEnd/>
          </a:ln>
        </p:spPr>
        <p:txBody>
          <a:bodyPr/>
          <a:lstStyle/>
          <a:p>
            <a:endParaRPr lang="ja-JP" altLang="en-US"/>
          </a:p>
        </p:txBody>
      </p:sp>
      <p:sp>
        <p:nvSpPr>
          <p:cNvPr id="1227802" name="Freeform 58">
            <a:extLst>
              <a:ext uri="{FF2B5EF4-FFF2-40B4-BE49-F238E27FC236}">
                <a16:creationId xmlns:a16="http://schemas.microsoft.com/office/drawing/2014/main" id="{037E18AB-6E6D-0CAA-F320-88E8D4A21CCB}"/>
              </a:ext>
            </a:extLst>
          </p:cNvPr>
          <p:cNvSpPr>
            <a:spLocks/>
          </p:cNvSpPr>
          <p:nvPr/>
        </p:nvSpPr>
        <p:spPr bwMode="auto">
          <a:xfrm>
            <a:off x="4092575" y="2157413"/>
            <a:ext cx="125413" cy="73025"/>
          </a:xfrm>
          <a:custGeom>
            <a:avLst/>
            <a:gdLst>
              <a:gd name="T0" fmla="*/ 2147483647 w 39"/>
              <a:gd name="T1" fmla="*/ 2147483647 h 23"/>
              <a:gd name="T2" fmla="*/ 2147483647 w 39"/>
              <a:gd name="T3" fmla="*/ 2147483647 h 23"/>
              <a:gd name="T4" fmla="*/ 2147483647 w 39"/>
              <a:gd name="T5" fmla="*/ 2147483647 h 23"/>
              <a:gd name="T6" fmla="*/ 2147483647 w 39"/>
              <a:gd name="T7" fmla="*/ 2147483647 h 23"/>
              <a:gd name="T8" fmla="*/ 2147483647 w 39"/>
              <a:gd name="T9" fmla="*/ 2147483647 h 23"/>
              <a:gd name="T10" fmla="*/ 2147483647 w 39"/>
              <a:gd name="T11" fmla="*/ 2147483647 h 23"/>
              <a:gd name="T12" fmla="*/ 2147483647 w 39"/>
              <a:gd name="T13" fmla="*/ 2147483647 h 23"/>
              <a:gd name="T14" fmla="*/ 2147483647 w 39"/>
              <a:gd name="T15" fmla="*/ 2147483647 h 23"/>
              <a:gd name="T16" fmla="*/ 2147483647 w 39"/>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3"/>
              <a:gd name="T29" fmla="*/ 39 w 3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3">
                <a:moveTo>
                  <a:pt x="20" y="14"/>
                </a:moveTo>
                <a:cubicBezTo>
                  <a:pt x="15" y="14"/>
                  <a:pt x="11" y="9"/>
                  <a:pt x="10" y="5"/>
                </a:cubicBezTo>
                <a:cubicBezTo>
                  <a:pt x="9" y="0"/>
                  <a:pt x="6" y="1"/>
                  <a:pt x="3" y="5"/>
                </a:cubicBezTo>
                <a:cubicBezTo>
                  <a:pt x="0" y="9"/>
                  <a:pt x="0" y="14"/>
                  <a:pt x="5" y="17"/>
                </a:cubicBezTo>
                <a:cubicBezTo>
                  <a:pt x="9" y="21"/>
                  <a:pt x="13" y="22"/>
                  <a:pt x="17" y="22"/>
                </a:cubicBezTo>
                <a:cubicBezTo>
                  <a:pt x="20" y="23"/>
                  <a:pt x="29" y="22"/>
                  <a:pt x="32" y="20"/>
                </a:cubicBezTo>
                <a:cubicBezTo>
                  <a:pt x="35" y="17"/>
                  <a:pt x="39" y="13"/>
                  <a:pt x="38" y="9"/>
                </a:cubicBezTo>
                <a:cubicBezTo>
                  <a:pt x="37" y="5"/>
                  <a:pt x="32" y="5"/>
                  <a:pt x="30" y="7"/>
                </a:cubicBezTo>
                <a:cubicBezTo>
                  <a:pt x="27" y="9"/>
                  <a:pt x="25" y="14"/>
                  <a:pt x="20" y="14"/>
                </a:cubicBezTo>
                <a:close/>
              </a:path>
            </a:pathLst>
          </a:custGeom>
          <a:solidFill>
            <a:srgbClr val="C4A1E7"/>
          </a:solidFill>
          <a:ln w="4763" cap="flat">
            <a:solidFill>
              <a:srgbClr val="7030A0"/>
            </a:solidFill>
            <a:prstDash val="solid"/>
            <a:miter lim="800000"/>
            <a:headEnd/>
            <a:tailEnd/>
          </a:ln>
        </p:spPr>
        <p:txBody>
          <a:bodyPr/>
          <a:lstStyle/>
          <a:p>
            <a:endParaRPr lang="ja-JP" altLang="en-US"/>
          </a:p>
        </p:txBody>
      </p:sp>
      <p:sp>
        <p:nvSpPr>
          <p:cNvPr id="1227803" name="Freeform 59">
            <a:extLst>
              <a:ext uri="{FF2B5EF4-FFF2-40B4-BE49-F238E27FC236}">
                <a16:creationId xmlns:a16="http://schemas.microsoft.com/office/drawing/2014/main" id="{2E881293-1565-CC7C-95A7-6D803272101C}"/>
              </a:ext>
            </a:extLst>
          </p:cNvPr>
          <p:cNvSpPr>
            <a:spLocks/>
          </p:cNvSpPr>
          <p:nvPr/>
        </p:nvSpPr>
        <p:spPr bwMode="auto">
          <a:xfrm>
            <a:off x="4298950" y="2182813"/>
            <a:ext cx="122238" cy="71437"/>
          </a:xfrm>
          <a:custGeom>
            <a:avLst/>
            <a:gdLst>
              <a:gd name="T0" fmla="*/ 2147483647 w 38"/>
              <a:gd name="T1" fmla="*/ 0 h 22"/>
              <a:gd name="T2" fmla="*/ 2147483647 w 38"/>
              <a:gd name="T3" fmla="*/ 2147483647 h 22"/>
              <a:gd name="T4" fmla="*/ 2147483647 w 38"/>
              <a:gd name="T5" fmla="*/ 2147483647 h 22"/>
              <a:gd name="T6" fmla="*/ 2147483647 w 38"/>
              <a:gd name="T7" fmla="*/ 2147483647 h 22"/>
              <a:gd name="T8" fmla="*/ 2147483647 w 38"/>
              <a:gd name="T9" fmla="*/ 2147483647 h 22"/>
              <a:gd name="T10" fmla="*/ 2147483647 w 38"/>
              <a:gd name="T11" fmla="*/ 2147483647 h 22"/>
              <a:gd name="T12" fmla="*/ 2147483647 w 38"/>
              <a:gd name="T13" fmla="*/ 2147483647 h 22"/>
              <a:gd name="T14" fmla="*/ 2147483647 w 38"/>
              <a:gd name="T15" fmla="*/ 2147483647 h 22"/>
              <a:gd name="T16" fmla="*/ 2147483647 w 38"/>
              <a:gd name="T17" fmla="*/ 2147483647 h 22"/>
              <a:gd name="T18" fmla="*/ 2147483647 w 38"/>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2"/>
              <a:gd name="T32" fmla="*/ 38 w 3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2">
                <a:moveTo>
                  <a:pt x="8" y="0"/>
                </a:moveTo>
                <a:cubicBezTo>
                  <a:pt x="5" y="0"/>
                  <a:pt x="0" y="7"/>
                  <a:pt x="2" y="11"/>
                </a:cubicBezTo>
                <a:cubicBezTo>
                  <a:pt x="3" y="15"/>
                  <a:pt x="7" y="20"/>
                  <a:pt x="14" y="20"/>
                </a:cubicBezTo>
                <a:cubicBezTo>
                  <a:pt x="20" y="20"/>
                  <a:pt x="24" y="21"/>
                  <a:pt x="27" y="21"/>
                </a:cubicBezTo>
                <a:cubicBezTo>
                  <a:pt x="30" y="22"/>
                  <a:pt x="33" y="18"/>
                  <a:pt x="35" y="15"/>
                </a:cubicBezTo>
                <a:cubicBezTo>
                  <a:pt x="36" y="13"/>
                  <a:pt x="38" y="6"/>
                  <a:pt x="35" y="5"/>
                </a:cubicBezTo>
                <a:cubicBezTo>
                  <a:pt x="32" y="5"/>
                  <a:pt x="28" y="7"/>
                  <a:pt x="26" y="9"/>
                </a:cubicBezTo>
                <a:cubicBezTo>
                  <a:pt x="24" y="12"/>
                  <a:pt x="22" y="14"/>
                  <a:pt x="19" y="13"/>
                </a:cubicBezTo>
                <a:cubicBezTo>
                  <a:pt x="15" y="13"/>
                  <a:pt x="14" y="10"/>
                  <a:pt x="12" y="7"/>
                </a:cubicBezTo>
                <a:cubicBezTo>
                  <a:pt x="10" y="3"/>
                  <a:pt x="12" y="0"/>
                  <a:pt x="8" y="0"/>
                </a:cubicBezTo>
                <a:close/>
              </a:path>
            </a:pathLst>
          </a:custGeom>
          <a:solidFill>
            <a:srgbClr val="C4A1E7"/>
          </a:solidFill>
          <a:ln w="4763" cap="flat">
            <a:solidFill>
              <a:srgbClr val="7030A0"/>
            </a:solidFill>
            <a:prstDash val="solid"/>
            <a:miter lim="800000"/>
            <a:headEnd/>
            <a:tailEnd/>
          </a:ln>
        </p:spPr>
        <p:txBody>
          <a:bodyPr/>
          <a:lstStyle/>
          <a:p>
            <a:endParaRPr lang="ja-JP" altLang="en-US"/>
          </a:p>
        </p:txBody>
      </p:sp>
      <p:pic>
        <p:nvPicPr>
          <p:cNvPr id="1227804" name="図 12">
            <a:extLst>
              <a:ext uri="{FF2B5EF4-FFF2-40B4-BE49-F238E27FC236}">
                <a16:creationId xmlns:a16="http://schemas.microsoft.com/office/drawing/2014/main" id="{FC612DF9-BEAD-2E9B-A8BE-CFAAE6913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604963"/>
            <a:ext cx="4984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7805" name="タイトル 1">
            <a:extLst>
              <a:ext uri="{FF2B5EF4-FFF2-40B4-BE49-F238E27FC236}">
                <a16:creationId xmlns:a16="http://schemas.microsoft.com/office/drawing/2014/main" id="{DDEDA395-1C7C-2091-854F-B10EC3841362}"/>
              </a:ext>
            </a:extLst>
          </p:cNvPr>
          <p:cNvSpPr>
            <a:spLocks noGrp="1"/>
          </p:cNvSpPr>
          <p:nvPr>
            <p:ph type="title"/>
          </p:nvPr>
        </p:nvSpPr>
        <p:spPr>
          <a:xfrm>
            <a:off x="1259632" y="0"/>
            <a:ext cx="7174756" cy="974725"/>
          </a:xfrm>
        </p:spPr>
        <p:txBody>
          <a:bodyPr/>
          <a:lstStyle/>
          <a:p>
            <a:r>
              <a:rPr lang="ja-JP" altLang="en-US" dirty="0">
                <a:ea typeface="ＭＳ Ｐゴシック" panose="020B0600070205080204" pitchFamily="50" charset="-128"/>
              </a:rPr>
              <a:t>ワクチンは樹状細胞に認識される。</a:t>
            </a:r>
          </a:p>
        </p:txBody>
      </p:sp>
      <p:sp>
        <p:nvSpPr>
          <p:cNvPr id="1227806" name="テキスト ボックス 17">
            <a:extLst>
              <a:ext uri="{FF2B5EF4-FFF2-40B4-BE49-F238E27FC236}">
                <a16:creationId xmlns:a16="http://schemas.microsoft.com/office/drawing/2014/main" id="{E3C45A94-D83B-FEC7-37C5-BA06844129F5}"/>
              </a:ext>
            </a:extLst>
          </p:cNvPr>
          <p:cNvSpPr txBox="1">
            <a:spLocks noChangeArrowheads="1"/>
          </p:cNvSpPr>
          <p:nvPr/>
        </p:nvSpPr>
        <p:spPr bwMode="auto">
          <a:xfrm>
            <a:off x="1371600" y="6629400"/>
            <a:ext cx="777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defTabSz="914400"/>
            <a:r>
              <a:rPr kumimoji="0" lang="en-US" altLang="ja-JP" sz="800">
                <a:solidFill>
                  <a:srgbClr val="000000"/>
                </a:solidFill>
              </a:rPr>
              <a:t>Siegrist,</a:t>
            </a:r>
            <a:r>
              <a:rPr kumimoji="0" lang="ja-JP" altLang="en-US" sz="800">
                <a:solidFill>
                  <a:srgbClr val="000000"/>
                </a:solidFill>
              </a:rPr>
              <a:t> </a:t>
            </a:r>
            <a:r>
              <a:rPr kumimoji="0" lang="en-US" altLang="ja-JP" sz="800">
                <a:solidFill>
                  <a:srgbClr val="000000"/>
                </a:solidFill>
              </a:rPr>
              <a:t>C. A. </a:t>
            </a:r>
            <a:r>
              <a:rPr kumimoji="0" lang="ja-JP" altLang="en-US" sz="800">
                <a:solidFill>
                  <a:srgbClr val="000000"/>
                </a:solidFill>
              </a:rPr>
              <a:t>“</a:t>
            </a:r>
            <a:r>
              <a:rPr kumimoji="0" lang="en-US" altLang="ja-JP" sz="800">
                <a:solidFill>
                  <a:srgbClr val="000000"/>
                </a:solidFill>
              </a:rPr>
              <a:t>Vaccine Immunology </a:t>
            </a:r>
            <a:r>
              <a:rPr kumimoji="0" lang="ja-JP" altLang="en-US" sz="800">
                <a:solidFill>
                  <a:srgbClr val="000000"/>
                </a:solidFill>
              </a:rPr>
              <a:t>” </a:t>
            </a:r>
            <a:r>
              <a:rPr kumimoji="0" lang="en-US" altLang="ja-JP" sz="800">
                <a:solidFill>
                  <a:srgbClr val="000000"/>
                </a:solidFill>
              </a:rPr>
              <a:t>Vaccines Plotkin, S. A. and Orenstein,  W. A. eds. 6</a:t>
            </a:r>
            <a:r>
              <a:rPr kumimoji="0" lang="en-US" altLang="ja-JP" sz="800" baseline="30000">
                <a:solidFill>
                  <a:srgbClr val="000000"/>
                </a:solidFill>
              </a:rPr>
              <a:t>th </a:t>
            </a:r>
            <a:r>
              <a:rPr kumimoji="0" lang="en-US" altLang="ja-JP" sz="800">
                <a:solidFill>
                  <a:srgbClr val="000000"/>
                </a:solidFill>
              </a:rPr>
              <a:t>ed. Elsevier</a:t>
            </a:r>
            <a:r>
              <a:rPr kumimoji="0" lang="ja-JP" altLang="en-US" sz="800">
                <a:solidFill>
                  <a:srgbClr val="000000"/>
                </a:solidFill>
              </a:rPr>
              <a:t>：</a:t>
            </a:r>
            <a:r>
              <a:rPr kumimoji="0" lang="en-US" altLang="ja-JP" sz="800">
                <a:solidFill>
                  <a:srgbClr val="000000"/>
                </a:solidFill>
              </a:rPr>
              <a:t>14, 2012</a:t>
            </a:r>
          </a:p>
        </p:txBody>
      </p:sp>
      <p:sp>
        <p:nvSpPr>
          <p:cNvPr id="1227807" name="テキスト ボックス 18">
            <a:extLst>
              <a:ext uri="{FF2B5EF4-FFF2-40B4-BE49-F238E27FC236}">
                <a16:creationId xmlns:a16="http://schemas.microsoft.com/office/drawing/2014/main" id="{68B27C9D-0D78-0988-F50F-53E411E0B333}"/>
              </a:ext>
            </a:extLst>
          </p:cNvPr>
          <p:cNvSpPr txBox="1">
            <a:spLocks noChangeArrowheads="1"/>
          </p:cNvSpPr>
          <p:nvPr/>
        </p:nvSpPr>
        <p:spPr bwMode="auto">
          <a:xfrm>
            <a:off x="6538913" y="1092200"/>
            <a:ext cx="2359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抗原（ワクチン成分）</a:t>
            </a:r>
            <a:r>
              <a:rPr lang="en-US" altLang="ja-JP" sz="1200">
                <a:solidFill>
                  <a:srgbClr val="000000"/>
                </a:solidFill>
                <a:latin typeface="ＭＳ Ｐゴシック" panose="020B0600070205080204" pitchFamily="50" charset="-128"/>
              </a:rPr>
              <a:t>/</a:t>
            </a:r>
            <a:r>
              <a:rPr lang="ja-JP" altLang="en-US" sz="1200">
                <a:solidFill>
                  <a:srgbClr val="000000"/>
                </a:solidFill>
                <a:latin typeface="ＭＳ Ｐゴシック" panose="020B0600070205080204" pitchFamily="50" charset="-128"/>
              </a:rPr>
              <a:t>アジュバント</a:t>
            </a:r>
          </a:p>
        </p:txBody>
      </p:sp>
      <p:sp>
        <p:nvSpPr>
          <p:cNvPr id="1227808" name="正方形/長方形 35">
            <a:extLst>
              <a:ext uri="{FF2B5EF4-FFF2-40B4-BE49-F238E27FC236}">
                <a16:creationId xmlns:a16="http://schemas.microsoft.com/office/drawing/2014/main" id="{196E3481-96D1-25A6-A3B3-99D1A214DCC9}"/>
              </a:ext>
            </a:extLst>
          </p:cNvPr>
          <p:cNvSpPr>
            <a:spLocks noChangeArrowheads="1"/>
          </p:cNvSpPr>
          <p:nvPr/>
        </p:nvSpPr>
        <p:spPr bwMode="auto">
          <a:xfrm>
            <a:off x="6061075" y="1090613"/>
            <a:ext cx="7572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200">
                <a:solidFill>
                  <a:srgbClr val="000000"/>
                </a:solidFill>
              </a:rPr>
              <a:t>Ag/Adj</a:t>
            </a:r>
            <a:endParaRPr kumimoji="0" lang="ja-JP" altLang="en-US" sz="1200">
              <a:solidFill>
                <a:srgbClr val="000000"/>
              </a:solidFill>
            </a:endParaRPr>
          </a:p>
        </p:txBody>
      </p:sp>
      <p:sp>
        <p:nvSpPr>
          <p:cNvPr id="1227809" name="テキスト ボックス 26">
            <a:extLst>
              <a:ext uri="{FF2B5EF4-FFF2-40B4-BE49-F238E27FC236}">
                <a16:creationId xmlns:a16="http://schemas.microsoft.com/office/drawing/2014/main" id="{F35C6B73-A430-E5DA-E2D4-93632F1E0B7A}"/>
              </a:ext>
            </a:extLst>
          </p:cNvPr>
          <p:cNvSpPr txBox="1">
            <a:spLocks noChangeArrowheads="1"/>
          </p:cNvSpPr>
          <p:nvPr/>
        </p:nvSpPr>
        <p:spPr bwMode="auto">
          <a:xfrm>
            <a:off x="3895725" y="1682750"/>
            <a:ext cx="3349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Ag/Adj</a:t>
            </a:r>
            <a:endParaRPr lang="ja-JP" altLang="en-US" sz="600">
              <a:solidFill>
                <a:srgbClr val="000000"/>
              </a:solidFill>
            </a:endParaRPr>
          </a:p>
        </p:txBody>
      </p:sp>
      <p:grpSp>
        <p:nvGrpSpPr>
          <p:cNvPr id="1227810" name="グループ化 10">
            <a:extLst>
              <a:ext uri="{FF2B5EF4-FFF2-40B4-BE49-F238E27FC236}">
                <a16:creationId xmlns:a16="http://schemas.microsoft.com/office/drawing/2014/main" id="{815AADF7-CE9E-16A0-50D3-3628E1AC4D5E}"/>
              </a:ext>
            </a:extLst>
          </p:cNvPr>
          <p:cNvGrpSpPr>
            <a:grpSpLocks/>
          </p:cNvGrpSpPr>
          <p:nvPr/>
        </p:nvGrpSpPr>
        <p:grpSpPr bwMode="auto">
          <a:xfrm>
            <a:off x="2733675" y="1857375"/>
            <a:ext cx="573088" cy="96838"/>
            <a:chOff x="2278856" y="1951039"/>
            <a:chExt cx="571501" cy="96836"/>
          </a:xfrm>
        </p:grpSpPr>
        <p:sp>
          <p:nvSpPr>
            <p:cNvPr id="46" name="Oval 39">
              <a:extLst>
                <a:ext uri="{FF2B5EF4-FFF2-40B4-BE49-F238E27FC236}">
                  <a16:creationId xmlns:a16="http://schemas.microsoft.com/office/drawing/2014/main" id="{5CC29FA0-D0AE-879F-256D-DA5817A0E82E}"/>
                </a:ext>
              </a:extLst>
            </p:cNvPr>
            <p:cNvSpPr>
              <a:spLocks noChangeArrowheads="1"/>
            </p:cNvSpPr>
            <p:nvPr/>
          </p:nvSpPr>
          <p:spPr bwMode="auto">
            <a:xfrm>
              <a:off x="2308935" y="1966914"/>
              <a:ext cx="182056" cy="65087"/>
            </a:xfrm>
            <a:prstGeom prst="ellipse">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6350" cap="flat">
              <a:solidFill>
                <a:srgbClr val="0070C0"/>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47" name="Rectangle 40">
              <a:extLst>
                <a:ext uri="{FF2B5EF4-FFF2-40B4-BE49-F238E27FC236}">
                  <a16:creationId xmlns:a16="http://schemas.microsoft.com/office/drawing/2014/main" id="{E23BC2EB-280E-565D-A5B7-C16D14946100}"/>
                </a:ext>
              </a:extLst>
            </p:cNvPr>
            <p:cNvSpPr>
              <a:spLocks noChangeArrowheads="1"/>
            </p:cNvSpPr>
            <p:nvPr/>
          </p:nvSpPr>
          <p:spPr bwMode="auto">
            <a:xfrm>
              <a:off x="2294687" y="1960564"/>
              <a:ext cx="125066" cy="77786"/>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6350" cap="flat">
              <a:solidFill>
                <a:srgbClr val="0070C0"/>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48" name="Rectangle 41">
              <a:extLst>
                <a:ext uri="{FF2B5EF4-FFF2-40B4-BE49-F238E27FC236}">
                  <a16:creationId xmlns:a16="http://schemas.microsoft.com/office/drawing/2014/main" id="{5889C799-54AD-20C3-1A73-2C74310FFDCD}"/>
                </a:ext>
              </a:extLst>
            </p:cNvPr>
            <p:cNvSpPr>
              <a:spLocks noChangeArrowheads="1"/>
            </p:cNvSpPr>
            <p:nvPr/>
          </p:nvSpPr>
          <p:spPr bwMode="auto">
            <a:xfrm>
              <a:off x="2278856" y="1951039"/>
              <a:ext cx="123482" cy="96836"/>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6350" cap="flat">
              <a:solidFill>
                <a:srgbClr val="0070C0"/>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7879" name="Line 42">
              <a:extLst>
                <a:ext uri="{FF2B5EF4-FFF2-40B4-BE49-F238E27FC236}">
                  <a16:creationId xmlns:a16="http://schemas.microsoft.com/office/drawing/2014/main" id="{D8979C2F-9F5A-BE52-FBE7-2EE7EFE0B27E}"/>
                </a:ext>
              </a:extLst>
            </p:cNvPr>
            <p:cNvSpPr>
              <a:spLocks noChangeShapeType="1"/>
            </p:cNvSpPr>
            <p:nvPr/>
          </p:nvSpPr>
          <p:spPr bwMode="auto">
            <a:xfrm>
              <a:off x="2535302" y="1998774"/>
              <a:ext cx="315055" cy="0"/>
            </a:xfrm>
            <a:prstGeom prst="line">
              <a:avLst/>
            </a:prstGeom>
            <a:noFill/>
            <a:ln w="9525">
              <a:solidFill>
                <a:srgbClr val="0070C0"/>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Rectangle 43">
              <a:extLst>
                <a:ext uri="{FF2B5EF4-FFF2-40B4-BE49-F238E27FC236}">
                  <a16:creationId xmlns:a16="http://schemas.microsoft.com/office/drawing/2014/main" id="{BF6291CD-0467-DDF5-0D4B-3C873C2D9EE3}"/>
                </a:ext>
              </a:extLst>
            </p:cNvPr>
            <p:cNvSpPr>
              <a:spLocks noChangeArrowheads="1"/>
            </p:cNvSpPr>
            <p:nvPr/>
          </p:nvSpPr>
          <p:spPr bwMode="auto">
            <a:xfrm>
              <a:off x="2483077" y="1989138"/>
              <a:ext cx="52242" cy="19050"/>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w="6350" cap="flat">
              <a:solidFill>
                <a:srgbClr val="0070C0"/>
              </a:solidFill>
              <a:prstDash val="solid"/>
              <a:miter lim="800000"/>
              <a:headEnd/>
              <a:tailEnd/>
            </a:ln>
          </p:spPr>
          <p:txBody>
            <a:bodyPr/>
            <a:lstStyle/>
            <a:p>
              <a:pPr defTabSz="914400">
                <a:defRPr/>
              </a:pPr>
              <a:endParaRPr lang="ja-JP" altLang="en-US">
                <a:solidFill>
                  <a:srgbClr val="000000"/>
                </a:solidFill>
                <a:latin typeface="+mn-lt"/>
                <a:ea typeface="+mn-ea"/>
              </a:endParaRPr>
            </a:p>
          </p:txBody>
        </p:sp>
      </p:grpSp>
      <p:sp>
        <p:nvSpPr>
          <p:cNvPr id="51" name="円/楕円 50">
            <a:extLst>
              <a:ext uri="{FF2B5EF4-FFF2-40B4-BE49-F238E27FC236}">
                <a16:creationId xmlns:a16="http://schemas.microsoft.com/office/drawing/2014/main" id="{31B340E2-53BD-3190-D552-FF26C26A5D2B}"/>
              </a:ext>
            </a:extLst>
          </p:cNvPr>
          <p:cNvSpPr/>
          <p:nvPr/>
        </p:nvSpPr>
        <p:spPr>
          <a:xfrm>
            <a:off x="3252788" y="1808163"/>
            <a:ext cx="149225" cy="182562"/>
          </a:xfrm>
          <a:prstGeom prst="ellipse">
            <a:avLst/>
          </a:prstGeom>
          <a:no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27812" name="Freeform 56">
            <a:extLst>
              <a:ext uri="{FF2B5EF4-FFF2-40B4-BE49-F238E27FC236}">
                <a16:creationId xmlns:a16="http://schemas.microsoft.com/office/drawing/2014/main" id="{31C96327-5E4C-93A0-A50A-B25E1DFB7D7B}"/>
              </a:ext>
            </a:extLst>
          </p:cNvPr>
          <p:cNvSpPr>
            <a:spLocks/>
          </p:cNvSpPr>
          <p:nvPr/>
        </p:nvSpPr>
        <p:spPr bwMode="auto">
          <a:xfrm>
            <a:off x="5319713" y="1970088"/>
            <a:ext cx="298450" cy="257175"/>
          </a:xfrm>
          <a:custGeom>
            <a:avLst/>
            <a:gdLst>
              <a:gd name="T0" fmla="*/ 2147483647 w 62"/>
              <a:gd name="T1" fmla="*/ 2147483647 h 44"/>
              <a:gd name="T2" fmla="*/ 2147483647 w 62"/>
              <a:gd name="T3" fmla="*/ 2147483647 h 44"/>
              <a:gd name="T4" fmla="*/ 2147483647 w 62"/>
              <a:gd name="T5" fmla="*/ 2147483647 h 44"/>
              <a:gd name="T6" fmla="*/ 2147483647 w 62"/>
              <a:gd name="T7" fmla="*/ 2147483647 h 44"/>
              <a:gd name="T8" fmla="*/ 2147483647 w 62"/>
              <a:gd name="T9" fmla="*/ 2147483647 h 44"/>
              <a:gd name="T10" fmla="*/ 2147483647 w 62"/>
              <a:gd name="T11" fmla="*/ 2147483647 h 44"/>
              <a:gd name="T12" fmla="*/ 2147483647 w 62"/>
              <a:gd name="T13" fmla="*/ 2147483647 h 44"/>
              <a:gd name="T14" fmla="*/ 2147483647 w 62"/>
              <a:gd name="T15" fmla="*/ 2147483647 h 44"/>
              <a:gd name="T16" fmla="*/ 2147483647 w 62"/>
              <a:gd name="T17" fmla="*/ 0 h 44"/>
              <a:gd name="T18" fmla="*/ 2147483647 w 62"/>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44"/>
              <a:gd name="T32" fmla="*/ 62 w 6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44">
                <a:moveTo>
                  <a:pt x="24" y="7"/>
                </a:moveTo>
                <a:cubicBezTo>
                  <a:pt x="20" y="10"/>
                  <a:pt x="9" y="9"/>
                  <a:pt x="6" y="11"/>
                </a:cubicBezTo>
                <a:cubicBezTo>
                  <a:pt x="4" y="12"/>
                  <a:pt x="0" y="19"/>
                  <a:pt x="4" y="24"/>
                </a:cubicBezTo>
                <a:cubicBezTo>
                  <a:pt x="8" y="29"/>
                  <a:pt x="11" y="33"/>
                  <a:pt x="12" y="38"/>
                </a:cubicBezTo>
                <a:cubicBezTo>
                  <a:pt x="14" y="42"/>
                  <a:pt x="18" y="42"/>
                  <a:pt x="24" y="42"/>
                </a:cubicBezTo>
                <a:cubicBezTo>
                  <a:pt x="30" y="42"/>
                  <a:pt x="47" y="44"/>
                  <a:pt x="52" y="42"/>
                </a:cubicBezTo>
                <a:cubicBezTo>
                  <a:pt x="56" y="40"/>
                  <a:pt x="62" y="35"/>
                  <a:pt x="62" y="27"/>
                </a:cubicBezTo>
                <a:cubicBezTo>
                  <a:pt x="61" y="19"/>
                  <a:pt x="59" y="15"/>
                  <a:pt x="54" y="10"/>
                </a:cubicBezTo>
                <a:cubicBezTo>
                  <a:pt x="50" y="5"/>
                  <a:pt x="44" y="0"/>
                  <a:pt x="38" y="0"/>
                </a:cubicBezTo>
                <a:cubicBezTo>
                  <a:pt x="33" y="1"/>
                  <a:pt x="29" y="4"/>
                  <a:pt x="24" y="7"/>
                </a:cubicBezTo>
                <a:close/>
              </a:path>
            </a:pathLst>
          </a:custGeom>
          <a:solidFill>
            <a:srgbClr val="FEDD9C"/>
          </a:solidFill>
          <a:ln w="4763" cap="flat">
            <a:solidFill>
              <a:srgbClr val="0070C0"/>
            </a:solidFill>
            <a:prstDash val="solid"/>
            <a:miter lim="800000"/>
            <a:headEnd/>
            <a:tailEnd/>
          </a:ln>
        </p:spPr>
        <p:txBody>
          <a:bodyPr/>
          <a:lstStyle/>
          <a:p>
            <a:endParaRPr lang="ja-JP" altLang="en-US"/>
          </a:p>
        </p:txBody>
      </p:sp>
      <p:grpSp>
        <p:nvGrpSpPr>
          <p:cNvPr id="1227813" name="グループ化 5161">
            <a:extLst>
              <a:ext uri="{FF2B5EF4-FFF2-40B4-BE49-F238E27FC236}">
                <a16:creationId xmlns:a16="http://schemas.microsoft.com/office/drawing/2014/main" id="{5066241C-E45A-E6FE-7920-6611A0D863C2}"/>
              </a:ext>
            </a:extLst>
          </p:cNvPr>
          <p:cNvGrpSpPr>
            <a:grpSpLocks/>
          </p:cNvGrpSpPr>
          <p:nvPr/>
        </p:nvGrpSpPr>
        <p:grpSpPr bwMode="auto">
          <a:xfrm>
            <a:off x="4937125" y="1822450"/>
            <a:ext cx="223838" cy="231775"/>
            <a:chOff x="4459024" y="1885289"/>
            <a:chExt cx="224412" cy="233012"/>
          </a:xfrm>
        </p:grpSpPr>
        <p:sp>
          <p:nvSpPr>
            <p:cNvPr id="1227874" name="Freeform 53">
              <a:extLst>
                <a:ext uri="{FF2B5EF4-FFF2-40B4-BE49-F238E27FC236}">
                  <a16:creationId xmlns:a16="http://schemas.microsoft.com/office/drawing/2014/main" id="{95F4DA3C-16D1-B5C5-7915-FF2BA73E90FC}"/>
                </a:ext>
              </a:extLst>
            </p:cNvPr>
            <p:cNvSpPr>
              <a:spLocks/>
            </p:cNvSpPr>
            <p:nvPr/>
          </p:nvSpPr>
          <p:spPr bwMode="auto">
            <a:xfrm>
              <a:off x="4459024" y="1885289"/>
              <a:ext cx="224412" cy="233012"/>
            </a:xfrm>
            <a:custGeom>
              <a:avLst/>
              <a:gdLst>
                <a:gd name="T0" fmla="*/ 2147483647 w 55"/>
                <a:gd name="T1" fmla="*/ 2147483647 h 57"/>
                <a:gd name="T2" fmla="*/ 2147483647 w 55"/>
                <a:gd name="T3" fmla="*/ 2147483647 h 57"/>
                <a:gd name="T4" fmla="*/ 0 w 55"/>
                <a:gd name="T5" fmla="*/ 2147483647 h 57"/>
                <a:gd name="T6" fmla="*/ 2147483647 w 55"/>
                <a:gd name="T7" fmla="*/ 2147483647 h 57"/>
                <a:gd name="T8" fmla="*/ 2147483647 w 55"/>
                <a:gd name="T9" fmla="*/ 2147483647 h 57"/>
                <a:gd name="T10" fmla="*/ 2147483647 w 55"/>
                <a:gd name="T11" fmla="*/ 2147483647 h 57"/>
                <a:gd name="T12" fmla="*/ 2147483647 w 55"/>
                <a:gd name="T13" fmla="*/ 2147483647 h 57"/>
                <a:gd name="T14" fmla="*/ 2147483647 w 55"/>
                <a:gd name="T15" fmla="*/ 2147483647 h 57"/>
                <a:gd name="T16" fmla="*/ 2147483647 w 55"/>
                <a:gd name="T17" fmla="*/ 2147483647 h 57"/>
                <a:gd name="T18" fmla="*/ 2147483647 w 55"/>
                <a:gd name="T19" fmla="*/ 2147483647 h 57"/>
                <a:gd name="T20" fmla="*/ 2147483647 w 55"/>
                <a:gd name="T21" fmla="*/ 214748364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57"/>
                <a:gd name="T35" fmla="*/ 55 w 55"/>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57">
                  <a:moveTo>
                    <a:pt x="22" y="13"/>
                  </a:moveTo>
                  <a:cubicBezTo>
                    <a:pt x="16" y="16"/>
                    <a:pt x="8" y="13"/>
                    <a:pt x="5" y="17"/>
                  </a:cubicBezTo>
                  <a:cubicBezTo>
                    <a:pt x="1" y="21"/>
                    <a:pt x="0" y="26"/>
                    <a:pt x="0" y="36"/>
                  </a:cubicBezTo>
                  <a:cubicBezTo>
                    <a:pt x="1" y="46"/>
                    <a:pt x="4" y="54"/>
                    <a:pt x="12" y="54"/>
                  </a:cubicBezTo>
                  <a:cubicBezTo>
                    <a:pt x="20" y="55"/>
                    <a:pt x="22" y="57"/>
                    <a:pt x="27" y="56"/>
                  </a:cubicBezTo>
                  <a:cubicBezTo>
                    <a:pt x="32" y="56"/>
                    <a:pt x="34" y="53"/>
                    <a:pt x="35" y="51"/>
                  </a:cubicBezTo>
                  <a:cubicBezTo>
                    <a:pt x="35" y="50"/>
                    <a:pt x="41" y="50"/>
                    <a:pt x="44" y="50"/>
                  </a:cubicBezTo>
                  <a:cubicBezTo>
                    <a:pt x="46" y="50"/>
                    <a:pt x="55" y="47"/>
                    <a:pt x="54" y="39"/>
                  </a:cubicBezTo>
                  <a:cubicBezTo>
                    <a:pt x="53" y="31"/>
                    <a:pt x="46" y="27"/>
                    <a:pt x="47" y="18"/>
                  </a:cubicBezTo>
                  <a:cubicBezTo>
                    <a:pt x="47" y="9"/>
                    <a:pt x="45" y="0"/>
                    <a:pt x="40" y="1"/>
                  </a:cubicBezTo>
                  <a:cubicBezTo>
                    <a:pt x="35" y="1"/>
                    <a:pt x="29" y="10"/>
                    <a:pt x="22" y="13"/>
                  </a:cubicBezTo>
                  <a:close/>
                </a:path>
              </a:pathLst>
            </a:custGeom>
            <a:solidFill>
              <a:srgbClr val="FEDD9C"/>
            </a:solidFill>
            <a:ln w="4763" cap="flat">
              <a:solidFill>
                <a:srgbClr val="0070C0"/>
              </a:solidFill>
              <a:prstDash val="solid"/>
              <a:miter lim="800000"/>
              <a:headEnd/>
              <a:tailEnd/>
            </a:ln>
          </p:spPr>
          <p:txBody>
            <a:bodyPr/>
            <a:lstStyle/>
            <a:p>
              <a:endParaRPr lang="ja-JP" altLang="en-US"/>
            </a:p>
          </p:txBody>
        </p:sp>
        <p:sp>
          <p:nvSpPr>
            <p:cNvPr id="1227875" name="Freeform 57">
              <a:extLst>
                <a:ext uri="{FF2B5EF4-FFF2-40B4-BE49-F238E27FC236}">
                  <a16:creationId xmlns:a16="http://schemas.microsoft.com/office/drawing/2014/main" id="{9920A342-D025-697B-D79B-10384D2AC3B0}"/>
                </a:ext>
              </a:extLst>
            </p:cNvPr>
            <p:cNvSpPr>
              <a:spLocks/>
            </p:cNvSpPr>
            <p:nvPr/>
          </p:nvSpPr>
          <p:spPr bwMode="auto">
            <a:xfrm>
              <a:off x="4529081" y="1946429"/>
              <a:ext cx="103895" cy="123265"/>
            </a:xfrm>
            <a:custGeom>
              <a:avLst/>
              <a:gdLst>
                <a:gd name="T0" fmla="*/ 2147483647 w 25"/>
                <a:gd name="T1" fmla="*/ 2147483647 h 30"/>
                <a:gd name="T2" fmla="*/ 0 w 25"/>
                <a:gd name="T3" fmla="*/ 2147483647 h 30"/>
                <a:gd name="T4" fmla="*/ 2147483647 w 25"/>
                <a:gd name="T5" fmla="*/ 2147483647 h 30"/>
                <a:gd name="T6" fmla="*/ 2147483647 w 25"/>
                <a:gd name="T7" fmla="*/ 2147483647 h 30"/>
                <a:gd name="T8" fmla="*/ 2147483647 w 25"/>
                <a:gd name="T9" fmla="*/ 2147483647 h 30"/>
                <a:gd name="T10" fmla="*/ 2147483647 w 25"/>
                <a:gd name="T11" fmla="*/ 2147483647 h 30"/>
                <a:gd name="T12" fmla="*/ 2147483647 w 25"/>
                <a:gd name="T13" fmla="*/ 2147483647 h 30"/>
                <a:gd name="T14" fmla="*/ 0 60000 65536"/>
                <a:gd name="T15" fmla="*/ 0 60000 65536"/>
                <a:gd name="T16" fmla="*/ 0 60000 65536"/>
                <a:gd name="T17" fmla="*/ 0 60000 65536"/>
                <a:gd name="T18" fmla="*/ 0 60000 65536"/>
                <a:gd name="T19" fmla="*/ 0 60000 65536"/>
                <a:gd name="T20" fmla="*/ 0 60000 65536"/>
                <a:gd name="T21" fmla="*/ 0 w 25"/>
                <a:gd name="T22" fmla="*/ 0 h 30"/>
                <a:gd name="T23" fmla="*/ 25 w 2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0">
                  <a:moveTo>
                    <a:pt x="12" y="11"/>
                  </a:moveTo>
                  <a:cubicBezTo>
                    <a:pt x="8" y="15"/>
                    <a:pt x="1" y="19"/>
                    <a:pt x="0" y="23"/>
                  </a:cubicBezTo>
                  <a:cubicBezTo>
                    <a:pt x="0" y="27"/>
                    <a:pt x="3" y="30"/>
                    <a:pt x="7" y="29"/>
                  </a:cubicBezTo>
                  <a:cubicBezTo>
                    <a:pt x="11" y="27"/>
                    <a:pt x="20" y="22"/>
                    <a:pt x="22" y="19"/>
                  </a:cubicBezTo>
                  <a:cubicBezTo>
                    <a:pt x="24" y="16"/>
                    <a:pt x="24" y="14"/>
                    <a:pt x="25" y="9"/>
                  </a:cubicBezTo>
                  <a:cubicBezTo>
                    <a:pt x="25" y="4"/>
                    <a:pt x="24" y="0"/>
                    <a:pt x="20" y="3"/>
                  </a:cubicBezTo>
                  <a:cubicBezTo>
                    <a:pt x="16" y="7"/>
                    <a:pt x="14" y="9"/>
                    <a:pt x="12" y="11"/>
                  </a:cubicBezTo>
                  <a:close/>
                </a:path>
              </a:pathLst>
            </a:custGeom>
            <a:solidFill>
              <a:srgbClr val="C4A1E7"/>
            </a:solidFill>
            <a:ln w="4763" cap="flat">
              <a:solidFill>
                <a:srgbClr val="7030A0"/>
              </a:solidFill>
              <a:prstDash val="solid"/>
              <a:miter lim="800000"/>
              <a:headEnd/>
              <a:tailEnd/>
            </a:ln>
          </p:spPr>
          <p:txBody>
            <a:bodyPr/>
            <a:lstStyle/>
            <a:p>
              <a:endParaRPr lang="ja-JP" altLang="en-US"/>
            </a:p>
          </p:txBody>
        </p:sp>
      </p:grpSp>
      <p:sp>
        <p:nvSpPr>
          <p:cNvPr id="1227814" name="Freeform 59">
            <a:extLst>
              <a:ext uri="{FF2B5EF4-FFF2-40B4-BE49-F238E27FC236}">
                <a16:creationId xmlns:a16="http://schemas.microsoft.com/office/drawing/2014/main" id="{7E8FEDC0-885E-E88A-4101-DC216E7907BA}"/>
              </a:ext>
            </a:extLst>
          </p:cNvPr>
          <p:cNvSpPr>
            <a:spLocks/>
          </p:cNvSpPr>
          <p:nvPr/>
        </p:nvSpPr>
        <p:spPr bwMode="auto">
          <a:xfrm>
            <a:off x="5368925" y="2063750"/>
            <a:ext cx="203200" cy="128588"/>
          </a:xfrm>
          <a:custGeom>
            <a:avLst/>
            <a:gdLst>
              <a:gd name="T0" fmla="*/ 2147483647 w 38"/>
              <a:gd name="T1" fmla="*/ 0 h 22"/>
              <a:gd name="T2" fmla="*/ 2147483647 w 38"/>
              <a:gd name="T3" fmla="*/ 2147483647 h 22"/>
              <a:gd name="T4" fmla="*/ 2147483647 w 38"/>
              <a:gd name="T5" fmla="*/ 2147483647 h 22"/>
              <a:gd name="T6" fmla="*/ 2147483647 w 38"/>
              <a:gd name="T7" fmla="*/ 2147483647 h 22"/>
              <a:gd name="T8" fmla="*/ 2147483647 w 38"/>
              <a:gd name="T9" fmla="*/ 2147483647 h 22"/>
              <a:gd name="T10" fmla="*/ 2147483647 w 38"/>
              <a:gd name="T11" fmla="*/ 2147483647 h 22"/>
              <a:gd name="T12" fmla="*/ 2147483647 w 38"/>
              <a:gd name="T13" fmla="*/ 2147483647 h 22"/>
              <a:gd name="T14" fmla="*/ 2147483647 w 38"/>
              <a:gd name="T15" fmla="*/ 2147483647 h 22"/>
              <a:gd name="T16" fmla="*/ 2147483647 w 38"/>
              <a:gd name="T17" fmla="*/ 2147483647 h 22"/>
              <a:gd name="T18" fmla="*/ 2147483647 w 38"/>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2"/>
              <a:gd name="T32" fmla="*/ 38 w 38"/>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2">
                <a:moveTo>
                  <a:pt x="8" y="0"/>
                </a:moveTo>
                <a:cubicBezTo>
                  <a:pt x="5" y="0"/>
                  <a:pt x="0" y="7"/>
                  <a:pt x="2" y="11"/>
                </a:cubicBezTo>
                <a:cubicBezTo>
                  <a:pt x="3" y="15"/>
                  <a:pt x="7" y="20"/>
                  <a:pt x="14" y="20"/>
                </a:cubicBezTo>
                <a:cubicBezTo>
                  <a:pt x="20" y="20"/>
                  <a:pt x="24" y="21"/>
                  <a:pt x="27" y="21"/>
                </a:cubicBezTo>
                <a:cubicBezTo>
                  <a:pt x="30" y="22"/>
                  <a:pt x="33" y="18"/>
                  <a:pt x="35" y="15"/>
                </a:cubicBezTo>
                <a:cubicBezTo>
                  <a:pt x="36" y="13"/>
                  <a:pt x="38" y="6"/>
                  <a:pt x="35" y="5"/>
                </a:cubicBezTo>
                <a:cubicBezTo>
                  <a:pt x="32" y="5"/>
                  <a:pt x="28" y="7"/>
                  <a:pt x="26" y="9"/>
                </a:cubicBezTo>
                <a:cubicBezTo>
                  <a:pt x="24" y="12"/>
                  <a:pt x="22" y="14"/>
                  <a:pt x="19" y="13"/>
                </a:cubicBezTo>
                <a:cubicBezTo>
                  <a:pt x="15" y="13"/>
                  <a:pt x="14" y="10"/>
                  <a:pt x="12" y="7"/>
                </a:cubicBezTo>
                <a:cubicBezTo>
                  <a:pt x="10" y="3"/>
                  <a:pt x="12" y="0"/>
                  <a:pt x="8" y="0"/>
                </a:cubicBezTo>
                <a:close/>
              </a:path>
            </a:pathLst>
          </a:custGeom>
          <a:solidFill>
            <a:srgbClr val="C4A1E7"/>
          </a:solidFill>
          <a:ln w="4763" cap="flat">
            <a:solidFill>
              <a:srgbClr val="7030A0"/>
            </a:solidFill>
            <a:prstDash val="solid"/>
            <a:miter lim="800000"/>
            <a:headEnd/>
            <a:tailEnd/>
          </a:ln>
        </p:spPr>
        <p:txBody>
          <a:bodyPr/>
          <a:lstStyle/>
          <a:p>
            <a:endParaRPr lang="ja-JP" altLang="en-US"/>
          </a:p>
        </p:txBody>
      </p:sp>
      <p:sp>
        <p:nvSpPr>
          <p:cNvPr id="1227815" name="Freeform 65">
            <a:extLst>
              <a:ext uri="{FF2B5EF4-FFF2-40B4-BE49-F238E27FC236}">
                <a16:creationId xmlns:a16="http://schemas.microsoft.com/office/drawing/2014/main" id="{A67FBB76-FD74-E71D-A71B-B227B74FFEFD}"/>
              </a:ext>
            </a:extLst>
          </p:cNvPr>
          <p:cNvSpPr>
            <a:spLocks/>
          </p:cNvSpPr>
          <p:nvPr/>
        </p:nvSpPr>
        <p:spPr bwMode="auto">
          <a:xfrm>
            <a:off x="4484688" y="2901950"/>
            <a:ext cx="190500" cy="187325"/>
          </a:xfrm>
          <a:custGeom>
            <a:avLst/>
            <a:gdLst>
              <a:gd name="T0" fmla="*/ 2147483647 w 59"/>
              <a:gd name="T1" fmla="*/ 2147483647 h 58"/>
              <a:gd name="T2" fmla="*/ 2147483647 w 59"/>
              <a:gd name="T3" fmla="*/ 2147483647 h 58"/>
              <a:gd name="T4" fmla="*/ 2147483647 w 59"/>
              <a:gd name="T5" fmla="*/ 2147483647 h 58"/>
              <a:gd name="T6" fmla="*/ 2147483647 w 59"/>
              <a:gd name="T7" fmla="*/ 2147483647 h 58"/>
              <a:gd name="T8" fmla="*/ 2147483647 w 59"/>
              <a:gd name="T9" fmla="*/ 2147483647 h 58"/>
              <a:gd name="T10" fmla="*/ 2147483647 w 59"/>
              <a:gd name="T11" fmla="*/ 2147483647 h 58"/>
              <a:gd name="T12" fmla="*/ 2147483647 w 59"/>
              <a:gd name="T13" fmla="*/ 2147483647 h 58"/>
              <a:gd name="T14" fmla="*/ 2147483647 w 59"/>
              <a:gd name="T15" fmla="*/ 2147483647 h 58"/>
              <a:gd name="T16" fmla="*/ 2147483647 w 59"/>
              <a:gd name="T17" fmla="*/ 2147483647 h 58"/>
              <a:gd name="T18" fmla="*/ 2147483647 w 59"/>
              <a:gd name="T19" fmla="*/ 2147483647 h 58"/>
              <a:gd name="T20" fmla="*/ 2147483647 w 59"/>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58"/>
              <a:gd name="T35" fmla="*/ 59 w 59"/>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58">
                <a:moveTo>
                  <a:pt x="29" y="31"/>
                </a:moveTo>
                <a:cubicBezTo>
                  <a:pt x="25" y="31"/>
                  <a:pt x="14" y="25"/>
                  <a:pt x="14" y="17"/>
                </a:cubicBezTo>
                <a:cubicBezTo>
                  <a:pt x="14" y="8"/>
                  <a:pt x="13" y="6"/>
                  <a:pt x="13" y="5"/>
                </a:cubicBezTo>
                <a:cubicBezTo>
                  <a:pt x="13" y="3"/>
                  <a:pt x="9" y="0"/>
                  <a:pt x="7" y="4"/>
                </a:cubicBezTo>
                <a:cubicBezTo>
                  <a:pt x="6" y="9"/>
                  <a:pt x="6" y="15"/>
                  <a:pt x="4" y="22"/>
                </a:cubicBezTo>
                <a:cubicBezTo>
                  <a:pt x="3" y="29"/>
                  <a:pt x="0" y="40"/>
                  <a:pt x="5" y="45"/>
                </a:cubicBezTo>
                <a:cubicBezTo>
                  <a:pt x="10" y="50"/>
                  <a:pt x="20" y="51"/>
                  <a:pt x="27" y="53"/>
                </a:cubicBezTo>
                <a:cubicBezTo>
                  <a:pt x="34" y="54"/>
                  <a:pt x="46" y="58"/>
                  <a:pt x="50" y="52"/>
                </a:cubicBezTo>
                <a:cubicBezTo>
                  <a:pt x="55" y="46"/>
                  <a:pt x="58" y="33"/>
                  <a:pt x="59" y="26"/>
                </a:cubicBezTo>
                <a:cubicBezTo>
                  <a:pt x="59" y="20"/>
                  <a:pt x="57" y="13"/>
                  <a:pt x="50" y="16"/>
                </a:cubicBezTo>
                <a:cubicBezTo>
                  <a:pt x="43" y="18"/>
                  <a:pt x="37" y="32"/>
                  <a:pt x="29" y="31"/>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sp>
        <p:nvSpPr>
          <p:cNvPr id="1227816" name="Freeform 66">
            <a:extLst>
              <a:ext uri="{FF2B5EF4-FFF2-40B4-BE49-F238E27FC236}">
                <a16:creationId xmlns:a16="http://schemas.microsoft.com/office/drawing/2014/main" id="{5FC6825F-993F-0867-33B4-6B5D6BB86E78}"/>
              </a:ext>
            </a:extLst>
          </p:cNvPr>
          <p:cNvSpPr>
            <a:spLocks/>
          </p:cNvSpPr>
          <p:nvPr/>
        </p:nvSpPr>
        <p:spPr bwMode="auto">
          <a:xfrm>
            <a:off x="5114925" y="2228850"/>
            <a:ext cx="193675" cy="171450"/>
          </a:xfrm>
          <a:custGeom>
            <a:avLst/>
            <a:gdLst>
              <a:gd name="T0" fmla="*/ 2147483647 w 60"/>
              <a:gd name="T1" fmla="*/ 2147483647 h 53"/>
              <a:gd name="T2" fmla="*/ 2147483647 w 60"/>
              <a:gd name="T3" fmla="*/ 2147483647 h 53"/>
              <a:gd name="T4" fmla="*/ 2147483647 w 60"/>
              <a:gd name="T5" fmla="*/ 2147483647 h 53"/>
              <a:gd name="T6" fmla="*/ 2147483647 w 60"/>
              <a:gd name="T7" fmla="*/ 2147483647 h 53"/>
              <a:gd name="T8" fmla="*/ 2147483647 w 60"/>
              <a:gd name="T9" fmla="*/ 2147483647 h 53"/>
              <a:gd name="T10" fmla="*/ 2147483647 w 60"/>
              <a:gd name="T11" fmla="*/ 2147483647 h 53"/>
              <a:gd name="T12" fmla="*/ 2147483647 w 60"/>
              <a:gd name="T13" fmla="*/ 2147483647 h 53"/>
              <a:gd name="T14" fmla="*/ 2147483647 w 60"/>
              <a:gd name="T15" fmla="*/ 2147483647 h 53"/>
              <a:gd name="T16" fmla="*/ 2147483647 w 60"/>
              <a:gd name="T17" fmla="*/ 2147483647 h 53"/>
              <a:gd name="T18" fmla="*/ 2147483647 w 60"/>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3"/>
              <a:gd name="T32" fmla="*/ 60 w 6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3">
                <a:moveTo>
                  <a:pt x="28" y="29"/>
                </a:moveTo>
                <a:cubicBezTo>
                  <a:pt x="22" y="29"/>
                  <a:pt x="14" y="18"/>
                  <a:pt x="14" y="12"/>
                </a:cubicBezTo>
                <a:cubicBezTo>
                  <a:pt x="14" y="6"/>
                  <a:pt x="14" y="1"/>
                  <a:pt x="12" y="1"/>
                </a:cubicBezTo>
                <a:cubicBezTo>
                  <a:pt x="10" y="0"/>
                  <a:pt x="3" y="1"/>
                  <a:pt x="2" y="19"/>
                </a:cubicBezTo>
                <a:cubicBezTo>
                  <a:pt x="0" y="38"/>
                  <a:pt x="3" y="45"/>
                  <a:pt x="10" y="47"/>
                </a:cubicBezTo>
                <a:cubicBezTo>
                  <a:pt x="16" y="49"/>
                  <a:pt x="38" y="53"/>
                  <a:pt x="43" y="53"/>
                </a:cubicBezTo>
                <a:cubicBezTo>
                  <a:pt x="48" y="53"/>
                  <a:pt x="52" y="48"/>
                  <a:pt x="53" y="45"/>
                </a:cubicBezTo>
                <a:cubicBezTo>
                  <a:pt x="54" y="41"/>
                  <a:pt x="60" y="27"/>
                  <a:pt x="59" y="23"/>
                </a:cubicBezTo>
                <a:cubicBezTo>
                  <a:pt x="58" y="19"/>
                  <a:pt x="56" y="10"/>
                  <a:pt x="49" y="14"/>
                </a:cubicBezTo>
                <a:cubicBezTo>
                  <a:pt x="42" y="18"/>
                  <a:pt x="33" y="28"/>
                  <a:pt x="28" y="29"/>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sp>
        <p:nvSpPr>
          <p:cNvPr id="1227817" name="Freeform 67">
            <a:extLst>
              <a:ext uri="{FF2B5EF4-FFF2-40B4-BE49-F238E27FC236}">
                <a16:creationId xmlns:a16="http://schemas.microsoft.com/office/drawing/2014/main" id="{20ED0A6F-E581-73C1-63F0-E0952B17627D}"/>
              </a:ext>
            </a:extLst>
          </p:cNvPr>
          <p:cNvSpPr>
            <a:spLocks/>
          </p:cNvSpPr>
          <p:nvPr/>
        </p:nvSpPr>
        <p:spPr bwMode="auto">
          <a:xfrm>
            <a:off x="4908550" y="2403475"/>
            <a:ext cx="212725" cy="215900"/>
          </a:xfrm>
          <a:custGeom>
            <a:avLst/>
            <a:gdLst>
              <a:gd name="T0" fmla="*/ 2147483647 w 66"/>
              <a:gd name="T1" fmla="*/ 2147483647 h 67"/>
              <a:gd name="T2" fmla="*/ 2147483647 w 66"/>
              <a:gd name="T3" fmla="*/ 2147483647 h 67"/>
              <a:gd name="T4" fmla="*/ 2147483647 w 66"/>
              <a:gd name="T5" fmla="*/ 2147483647 h 67"/>
              <a:gd name="T6" fmla="*/ 2147483647 w 66"/>
              <a:gd name="T7" fmla="*/ 2147483647 h 67"/>
              <a:gd name="T8" fmla="*/ 2147483647 w 66"/>
              <a:gd name="T9" fmla="*/ 2147483647 h 67"/>
              <a:gd name="T10" fmla="*/ 2147483647 w 66"/>
              <a:gd name="T11" fmla="*/ 2147483647 h 67"/>
              <a:gd name="T12" fmla="*/ 2147483647 w 66"/>
              <a:gd name="T13" fmla="*/ 2147483647 h 67"/>
              <a:gd name="T14" fmla="*/ 2147483647 w 66"/>
              <a:gd name="T15" fmla="*/ 2147483647 h 67"/>
              <a:gd name="T16" fmla="*/ 2147483647 w 66"/>
              <a:gd name="T17" fmla="*/ 2147483647 h 67"/>
              <a:gd name="T18" fmla="*/ 2147483647 w 66"/>
              <a:gd name="T19" fmla="*/ 2147483647 h 67"/>
              <a:gd name="T20" fmla="*/ 2147483647 w 66"/>
              <a:gd name="T21" fmla="*/ 2147483647 h 67"/>
              <a:gd name="T22" fmla="*/ 2147483647 w 66"/>
              <a:gd name="T23" fmla="*/ 2147483647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7"/>
              <a:gd name="T38" fmla="*/ 66 w 66"/>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7">
                <a:moveTo>
                  <a:pt x="50" y="1"/>
                </a:moveTo>
                <a:cubicBezTo>
                  <a:pt x="47" y="0"/>
                  <a:pt x="40" y="3"/>
                  <a:pt x="38" y="5"/>
                </a:cubicBezTo>
                <a:cubicBezTo>
                  <a:pt x="35" y="7"/>
                  <a:pt x="29" y="13"/>
                  <a:pt x="24" y="15"/>
                </a:cubicBezTo>
                <a:cubicBezTo>
                  <a:pt x="20" y="16"/>
                  <a:pt x="4" y="21"/>
                  <a:pt x="3" y="25"/>
                </a:cubicBezTo>
                <a:cubicBezTo>
                  <a:pt x="2" y="29"/>
                  <a:pt x="0" y="50"/>
                  <a:pt x="7" y="57"/>
                </a:cubicBezTo>
                <a:cubicBezTo>
                  <a:pt x="14" y="63"/>
                  <a:pt x="26" y="66"/>
                  <a:pt x="30" y="67"/>
                </a:cubicBezTo>
                <a:cubicBezTo>
                  <a:pt x="34" y="67"/>
                  <a:pt x="39" y="66"/>
                  <a:pt x="41" y="63"/>
                </a:cubicBezTo>
                <a:cubicBezTo>
                  <a:pt x="43" y="59"/>
                  <a:pt x="48" y="55"/>
                  <a:pt x="52" y="55"/>
                </a:cubicBezTo>
                <a:cubicBezTo>
                  <a:pt x="55" y="55"/>
                  <a:pt x="66" y="50"/>
                  <a:pt x="66" y="47"/>
                </a:cubicBezTo>
                <a:cubicBezTo>
                  <a:pt x="66" y="45"/>
                  <a:pt x="66" y="38"/>
                  <a:pt x="64" y="34"/>
                </a:cubicBezTo>
                <a:cubicBezTo>
                  <a:pt x="61" y="30"/>
                  <a:pt x="56" y="23"/>
                  <a:pt x="56" y="19"/>
                </a:cubicBezTo>
                <a:cubicBezTo>
                  <a:pt x="56" y="16"/>
                  <a:pt x="60" y="5"/>
                  <a:pt x="50" y="1"/>
                </a:cubicBezTo>
                <a:close/>
              </a:path>
            </a:pathLst>
          </a:custGeom>
          <a:solidFill>
            <a:srgbClr val="FEDD9C"/>
          </a:solidFill>
          <a:ln w="4445" cap="flat">
            <a:solidFill>
              <a:srgbClr val="0070C0"/>
            </a:solidFill>
            <a:prstDash val="solid"/>
            <a:miter lim="800000"/>
            <a:headEnd/>
            <a:tailEnd/>
          </a:ln>
        </p:spPr>
        <p:txBody>
          <a:bodyPr/>
          <a:lstStyle/>
          <a:p>
            <a:endParaRPr lang="ja-JP" altLang="en-US"/>
          </a:p>
        </p:txBody>
      </p:sp>
      <p:sp>
        <p:nvSpPr>
          <p:cNvPr id="1227818" name="Freeform 68">
            <a:extLst>
              <a:ext uri="{FF2B5EF4-FFF2-40B4-BE49-F238E27FC236}">
                <a16:creationId xmlns:a16="http://schemas.microsoft.com/office/drawing/2014/main" id="{BC4299A7-32A2-78F6-2697-92EEEC7D0A06}"/>
              </a:ext>
            </a:extLst>
          </p:cNvPr>
          <p:cNvSpPr>
            <a:spLocks/>
          </p:cNvSpPr>
          <p:nvPr/>
        </p:nvSpPr>
        <p:spPr bwMode="auto">
          <a:xfrm>
            <a:off x="4972050" y="2468563"/>
            <a:ext cx="107950" cy="112712"/>
          </a:xfrm>
          <a:custGeom>
            <a:avLst/>
            <a:gdLst>
              <a:gd name="T0" fmla="*/ 2147483647 w 33"/>
              <a:gd name="T1" fmla="*/ 2147483647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0 60000 65536"/>
              <a:gd name="T15" fmla="*/ 0 60000 65536"/>
              <a:gd name="T16" fmla="*/ 0 60000 65536"/>
              <a:gd name="T17" fmla="*/ 0 60000 65536"/>
              <a:gd name="T18" fmla="*/ 0 60000 65536"/>
              <a:gd name="T19" fmla="*/ 0 60000 65536"/>
              <a:gd name="T20" fmla="*/ 0 60000 65536"/>
              <a:gd name="T21" fmla="*/ 0 w 33"/>
              <a:gd name="T22" fmla="*/ 0 h 35"/>
              <a:gd name="T23" fmla="*/ 33 w 3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5">
                <a:moveTo>
                  <a:pt x="30" y="4"/>
                </a:moveTo>
                <a:cubicBezTo>
                  <a:pt x="29" y="0"/>
                  <a:pt x="23" y="7"/>
                  <a:pt x="20" y="9"/>
                </a:cubicBezTo>
                <a:cubicBezTo>
                  <a:pt x="18" y="11"/>
                  <a:pt x="12" y="13"/>
                  <a:pt x="9" y="17"/>
                </a:cubicBezTo>
                <a:cubicBezTo>
                  <a:pt x="6" y="20"/>
                  <a:pt x="0" y="27"/>
                  <a:pt x="3" y="30"/>
                </a:cubicBezTo>
                <a:cubicBezTo>
                  <a:pt x="6" y="33"/>
                  <a:pt x="7" y="35"/>
                  <a:pt x="13" y="34"/>
                </a:cubicBezTo>
                <a:cubicBezTo>
                  <a:pt x="19" y="33"/>
                  <a:pt x="27" y="26"/>
                  <a:pt x="29" y="22"/>
                </a:cubicBezTo>
                <a:cubicBezTo>
                  <a:pt x="31" y="18"/>
                  <a:pt x="33" y="11"/>
                  <a:pt x="30" y="4"/>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sp>
        <p:nvSpPr>
          <p:cNvPr id="1227819" name="テキスト ボックス 26">
            <a:extLst>
              <a:ext uri="{FF2B5EF4-FFF2-40B4-BE49-F238E27FC236}">
                <a16:creationId xmlns:a16="http://schemas.microsoft.com/office/drawing/2014/main" id="{6AE76EC4-AA0C-2467-B444-7333EED7EC1B}"/>
              </a:ext>
            </a:extLst>
          </p:cNvPr>
          <p:cNvSpPr txBox="1">
            <a:spLocks noChangeArrowheads="1"/>
          </p:cNvSpPr>
          <p:nvPr/>
        </p:nvSpPr>
        <p:spPr bwMode="auto">
          <a:xfrm>
            <a:off x="3521075" y="3195638"/>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5</a:t>
            </a:r>
            <a:endParaRPr lang="ja-JP" altLang="en-US" sz="1100">
              <a:solidFill>
                <a:srgbClr val="376092"/>
              </a:solidFill>
            </a:endParaRPr>
          </a:p>
        </p:txBody>
      </p:sp>
      <p:sp>
        <p:nvSpPr>
          <p:cNvPr id="1227820" name="テキスト ボックス 26">
            <a:extLst>
              <a:ext uri="{FF2B5EF4-FFF2-40B4-BE49-F238E27FC236}">
                <a16:creationId xmlns:a16="http://schemas.microsoft.com/office/drawing/2014/main" id="{9B9D6DCA-B5E0-10BD-C051-0057AFAB69A1}"/>
              </a:ext>
            </a:extLst>
          </p:cNvPr>
          <p:cNvSpPr txBox="1">
            <a:spLocks noChangeArrowheads="1"/>
          </p:cNvSpPr>
          <p:nvPr/>
        </p:nvSpPr>
        <p:spPr bwMode="auto">
          <a:xfrm>
            <a:off x="4464050" y="2751138"/>
            <a:ext cx="13335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1" name="テキスト ボックス 26">
            <a:extLst>
              <a:ext uri="{FF2B5EF4-FFF2-40B4-BE49-F238E27FC236}">
                <a16:creationId xmlns:a16="http://schemas.microsoft.com/office/drawing/2014/main" id="{3BC56DFA-1AA2-A543-2A10-6E4F3DBC95BB}"/>
              </a:ext>
            </a:extLst>
          </p:cNvPr>
          <p:cNvSpPr txBox="1">
            <a:spLocks noChangeArrowheads="1"/>
          </p:cNvSpPr>
          <p:nvPr/>
        </p:nvSpPr>
        <p:spPr bwMode="auto">
          <a:xfrm>
            <a:off x="4330700" y="2963863"/>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2" name="テキスト ボックス 26">
            <a:extLst>
              <a:ext uri="{FF2B5EF4-FFF2-40B4-BE49-F238E27FC236}">
                <a16:creationId xmlns:a16="http://schemas.microsoft.com/office/drawing/2014/main" id="{F8A53BEA-4D39-43E6-7E93-76D6D5E6738C}"/>
              </a:ext>
            </a:extLst>
          </p:cNvPr>
          <p:cNvSpPr txBox="1">
            <a:spLocks noChangeArrowheads="1"/>
          </p:cNvSpPr>
          <p:nvPr/>
        </p:nvSpPr>
        <p:spPr bwMode="auto">
          <a:xfrm>
            <a:off x="4619625" y="2857500"/>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3" name="テキスト ボックス 26">
            <a:extLst>
              <a:ext uri="{FF2B5EF4-FFF2-40B4-BE49-F238E27FC236}">
                <a16:creationId xmlns:a16="http://schemas.microsoft.com/office/drawing/2014/main" id="{2FB2ABD5-995A-1643-D807-0593AAB16FAF}"/>
              </a:ext>
            </a:extLst>
          </p:cNvPr>
          <p:cNvSpPr txBox="1">
            <a:spLocks noChangeArrowheads="1"/>
          </p:cNvSpPr>
          <p:nvPr/>
        </p:nvSpPr>
        <p:spPr bwMode="auto">
          <a:xfrm>
            <a:off x="4532313" y="3073400"/>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4" name="テキスト ボックス 26">
            <a:extLst>
              <a:ext uri="{FF2B5EF4-FFF2-40B4-BE49-F238E27FC236}">
                <a16:creationId xmlns:a16="http://schemas.microsoft.com/office/drawing/2014/main" id="{293602F5-2111-6B4D-5562-2A2913A9F9F7}"/>
              </a:ext>
            </a:extLst>
          </p:cNvPr>
          <p:cNvSpPr txBox="1">
            <a:spLocks noChangeArrowheads="1"/>
          </p:cNvSpPr>
          <p:nvPr/>
        </p:nvSpPr>
        <p:spPr bwMode="auto">
          <a:xfrm>
            <a:off x="5083175" y="2070100"/>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5" name="テキスト ボックス 26">
            <a:extLst>
              <a:ext uri="{FF2B5EF4-FFF2-40B4-BE49-F238E27FC236}">
                <a16:creationId xmlns:a16="http://schemas.microsoft.com/office/drawing/2014/main" id="{97E89D24-E2E9-A17E-E4E0-788CDBAC2E04}"/>
              </a:ext>
            </a:extLst>
          </p:cNvPr>
          <p:cNvSpPr txBox="1">
            <a:spLocks noChangeArrowheads="1"/>
          </p:cNvSpPr>
          <p:nvPr/>
        </p:nvSpPr>
        <p:spPr bwMode="auto">
          <a:xfrm>
            <a:off x="4948238" y="2282825"/>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6" name="テキスト ボックス 26">
            <a:extLst>
              <a:ext uri="{FF2B5EF4-FFF2-40B4-BE49-F238E27FC236}">
                <a16:creationId xmlns:a16="http://schemas.microsoft.com/office/drawing/2014/main" id="{F2DDFC50-C7F8-3B11-18D1-79171226ED5B}"/>
              </a:ext>
            </a:extLst>
          </p:cNvPr>
          <p:cNvSpPr txBox="1">
            <a:spLocks noChangeArrowheads="1"/>
          </p:cNvSpPr>
          <p:nvPr/>
        </p:nvSpPr>
        <p:spPr bwMode="auto">
          <a:xfrm>
            <a:off x="5237163" y="2176463"/>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7" name="テキスト ボックス 26">
            <a:extLst>
              <a:ext uri="{FF2B5EF4-FFF2-40B4-BE49-F238E27FC236}">
                <a16:creationId xmlns:a16="http://schemas.microsoft.com/office/drawing/2014/main" id="{F391C2F7-1A95-8CDA-092F-91AA45D9923F}"/>
              </a:ext>
            </a:extLst>
          </p:cNvPr>
          <p:cNvSpPr txBox="1">
            <a:spLocks noChangeArrowheads="1"/>
          </p:cNvSpPr>
          <p:nvPr/>
        </p:nvSpPr>
        <p:spPr bwMode="auto">
          <a:xfrm>
            <a:off x="5149850" y="2392363"/>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8" name="テキスト ボックス 26">
            <a:extLst>
              <a:ext uri="{FF2B5EF4-FFF2-40B4-BE49-F238E27FC236}">
                <a16:creationId xmlns:a16="http://schemas.microsoft.com/office/drawing/2014/main" id="{6879F30E-741F-CE91-988E-1C0C687BAAAF}"/>
              </a:ext>
            </a:extLst>
          </p:cNvPr>
          <p:cNvSpPr txBox="1">
            <a:spLocks noChangeArrowheads="1"/>
          </p:cNvSpPr>
          <p:nvPr/>
        </p:nvSpPr>
        <p:spPr bwMode="auto">
          <a:xfrm>
            <a:off x="5343525" y="1562100"/>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29" name="テキスト ボックス 26">
            <a:extLst>
              <a:ext uri="{FF2B5EF4-FFF2-40B4-BE49-F238E27FC236}">
                <a16:creationId xmlns:a16="http://schemas.microsoft.com/office/drawing/2014/main" id="{67E57D5D-E56C-A412-DDF0-0755EA4A0222}"/>
              </a:ext>
            </a:extLst>
          </p:cNvPr>
          <p:cNvSpPr txBox="1">
            <a:spLocks noChangeArrowheads="1"/>
          </p:cNvSpPr>
          <p:nvPr/>
        </p:nvSpPr>
        <p:spPr bwMode="auto">
          <a:xfrm>
            <a:off x="5210175" y="1773238"/>
            <a:ext cx="13335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30" name="テキスト ボックス 26">
            <a:extLst>
              <a:ext uri="{FF2B5EF4-FFF2-40B4-BE49-F238E27FC236}">
                <a16:creationId xmlns:a16="http://schemas.microsoft.com/office/drawing/2014/main" id="{C081B191-D546-AC56-3F6B-4099BADC864C}"/>
              </a:ext>
            </a:extLst>
          </p:cNvPr>
          <p:cNvSpPr txBox="1">
            <a:spLocks noChangeArrowheads="1"/>
          </p:cNvSpPr>
          <p:nvPr/>
        </p:nvSpPr>
        <p:spPr bwMode="auto">
          <a:xfrm>
            <a:off x="5499100" y="1668463"/>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31" name="テキスト ボックス 26">
            <a:extLst>
              <a:ext uri="{FF2B5EF4-FFF2-40B4-BE49-F238E27FC236}">
                <a16:creationId xmlns:a16="http://schemas.microsoft.com/office/drawing/2014/main" id="{81CC86CC-F9B0-3547-BF93-D4FB6C24E660}"/>
              </a:ext>
            </a:extLst>
          </p:cNvPr>
          <p:cNvSpPr txBox="1">
            <a:spLocks noChangeArrowheads="1"/>
          </p:cNvSpPr>
          <p:nvPr/>
        </p:nvSpPr>
        <p:spPr bwMode="auto">
          <a:xfrm>
            <a:off x="5410200" y="1882775"/>
            <a:ext cx="1333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t>
            </a:r>
            <a:endParaRPr lang="ja-JP" altLang="en-US" sz="600">
              <a:solidFill>
                <a:srgbClr val="000000"/>
              </a:solidFill>
            </a:endParaRPr>
          </a:p>
        </p:txBody>
      </p:sp>
      <p:sp>
        <p:nvSpPr>
          <p:cNvPr id="1227832" name="Freeform 66">
            <a:extLst>
              <a:ext uri="{FF2B5EF4-FFF2-40B4-BE49-F238E27FC236}">
                <a16:creationId xmlns:a16="http://schemas.microsoft.com/office/drawing/2014/main" id="{C1207A72-4721-B774-3831-52ECB9959F6E}"/>
              </a:ext>
            </a:extLst>
          </p:cNvPr>
          <p:cNvSpPr>
            <a:spLocks/>
          </p:cNvSpPr>
          <p:nvPr/>
        </p:nvSpPr>
        <p:spPr bwMode="auto">
          <a:xfrm>
            <a:off x="5372100" y="1712913"/>
            <a:ext cx="193675" cy="171450"/>
          </a:xfrm>
          <a:custGeom>
            <a:avLst/>
            <a:gdLst>
              <a:gd name="T0" fmla="*/ 2147483647 w 60"/>
              <a:gd name="T1" fmla="*/ 2147483647 h 53"/>
              <a:gd name="T2" fmla="*/ 2147483647 w 60"/>
              <a:gd name="T3" fmla="*/ 2147483647 h 53"/>
              <a:gd name="T4" fmla="*/ 2147483647 w 60"/>
              <a:gd name="T5" fmla="*/ 2147483647 h 53"/>
              <a:gd name="T6" fmla="*/ 2147483647 w 60"/>
              <a:gd name="T7" fmla="*/ 2147483647 h 53"/>
              <a:gd name="T8" fmla="*/ 2147483647 w 60"/>
              <a:gd name="T9" fmla="*/ 2147483647 h 53"/>
              <a:gd name="T10" fmla="*/ 2147483647 w 60"/>
              <a:gd name="T11" fmla="*/ 2147483647 h 53"/>
              <a:gd name="T12" fmla="*/ 2147483647 w 60"/>
              <a:gd name="T13" fmla="*/ 2147483647 h 53"/>
              <a:gd name="T14" fmla="*/ 2147483647 w 60"/>
              <a:gd name="T15" fmla="*/ 2147483647 h 53"/>
              <a:gd name="T16" fmla="*/ 2147483647 w 60"/>
              <a:gd name="T17" fmla="*/ 2147483647 h 53"/>
              <a:gd name="T18" fmla="*/ 2147483647 w 60"/>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3"/>
              <a:gd name="T32" fmla="*/ 60 w 6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3">
                <a:moveTo>
                  <a:pt x="28" y="29"/>
                </a:moveTo>
                <a:cubicBezTo>
                  <a:pt x="22" y="29"/>
                  <a:pt x="14" y="18"/>
                  <a:pt x="14" y="12"/>
                </a:cubicBezTo>
                <a:cubicBezTo>
                  <a:pt x="14" y="6"/>
                  <a:pt x="14" y="1"/>
                  <a:pt x="12" y="1"/>
                </a:cubicBezTo>
                <a:cubicBezTo>
                  <a:pt x="10" y="0"/>
                  <a:pt x="3" y="1"/>
                  <a:pt x="2" y="19"/>
                </a:cubicBezTo>
                <a:cubicBezTo>
                  <a:pt x="0" y="38"/>
                  <a:pt x="3" y="45"/>
                  <a:pt x="10" y="47"/>
                </a:cubicBezTo>
                <a:cubicBezTo>
                  <a:pt x="16" y="49"/>
                  <a:pt x="38" y="53"/>
                  <a:pt x="43" y="53"/>
                </a:cubicBezTo>
                <a:cubicBezTo>
                  <a:pt x="48" y="53"/>
                  <a:pt x="52" y="48"/>
                  <a:pt x="53" y="45"/>
                </a:cubicBezTo>
                <a:cubicBezTo>
                  <a:pt x="54" y="41"/>
                  <a:pt x="60" y="27"/>
                  <a:pt x="59" y="23"/>
                </a:cubicBezTo>
                <a:cubicBezTo>
                  <a:pt x="58" y="19"/>
                  <a:pt x="56" y="10"/>
                  <a:pt x="49" y="14"/>
                </a:cubicBezTo>
                <a:cubicBezTo>
                  <a:pt x="42" y="18"/>
                  <a:pt x="33" y="28"/>
                  <a:pt x="28" y="29"/>
                </a:cubicBezTo>
                <a:close/>
              </a:path>
            </a:pathLst>
          </a:custGeom>
          <a:solidFill>
            <a:srgbClr val="C4A1E7"/>
          </a:solidFill>
          <a:ln w="3175" cap="flat">
            <a:solidFill>
              <a:srgbClr val="7030A0"/>
            </a:solidFill>
            <a:prstDash val="solid"/>
            <a:miter lim="800000"/>
            <a:headEnd/>
            <a:tailEnd/>
          </a:ln>
        </p:spPr>
        <p:txBody>
          <a:bodyPr/>
          <a:lstStyle/>
          <a:p>
            <a:endParaRPr lang="ja-JP" altLang="en-US"/>
          </a:p>
        </p:txBody>
      </p:sp>
      <p:sp>
        <p:nvSpPr>
          <p:cNvPr id="75" name="Freeform 54">
            <a:extLst>
              <a:ext uri="{FF2B5EF4-FFF2-40B4-BE49-F238E27FC236}">
                <a16:creationId xmlns:a16="http://schemas.microsoft.com/office/drawing/2014/main" id="{3A8514FC-2620-EB93-B724-8DCE9D494842}"/>
              </a:ext>
            </a:extLst>
          </p:cNvPr>
          <p:cNvSpPr>
            <a:spLocks/>
          </p:cNvSpPr>
          <p:nvPr/>
        </p:nvSpPr>
        <p:spPr bwMode="auto">
          <a:xfrm>
            <a:off x="5011746" y="1274809"/>
            <a:ext cx="407876" cy="373999"/>
          </a:xfrm>
          <a:custGeom>
            <a:avLst/>
            <a:gdLst>
              <a:gd name="T0" fmla="*/ 71 w 301"/>
              <a:gd name="T1" fmla="*/ 104 h 276"/>
              <a:gd name="T2" fmla="*/ 17 w 301"/>
              <a:gd name="T3" fmla="*/ 108 h 276"/>
              <a:gd name="T4" fmla="*/ 36 w 301"/>
              <a:gd name="T5" fmla="*/ 144 h 276"/>
              <a:gd name="T6" fmla="*/ 0 w 301"/>
              <a:gd name="T7" fmla="*/ 165 h 276"/>
              <a:gd name="T8" fmla="*/ 48 w 301"/>
              <a:gd name="T9" fmla="*/ 194 h 276"/>
              <a:gd name="T10" fmla="*/ 15 w 301"/>
              <a:gd name="T11" fmla="*/ 229 h 276"/>
              <a:gd name="T12" fmla="*/ 67 w 301"/>
              <a:gd name="T13" fmla="*/ 229 h 276"/>
              <a:gd name="T14" fmla="*/ 67 w 301"/>
              <a:gd name="T15" fmla="*/ 276 h 276"/>
              <a:gd name="T16" fmla="*/ 104 w 301"/>
              <a:gd name="T17" fmla="*/ 222 h 276"/>
              <a:gd name="T18" fmla="*/ 119 w 301"/>
              <a:gd name="T19" fmla="*/ 253 h 276"/>
              <a:gd name="T20" fmla="*/ 135 w 301"/>
              <a:gd name="T21" fmla="*/ 217 h 276"/>
              <a:gd name="T22" fmla="*/ 159 w 301"/>
              <a:gd name="T23" fmla="*/ 243 h 276"/>
              <a:gd name="T24" fmla="*/ 164 w 301"/>
              <a:gd name="T25" fmla="*/ 198 h 276"/>
              <a:gd name="T26" fmla="*/ 204 w 301"/>
              <a:gd name="T27" fmla="*/ 227 h 276"/>
              <a:gd name="T28" fmla="*/ 199 w 301"/>
              <a:gd name="T29" fmla="*/ 182 h 276"/>
              <a:gd name="T30" fmla="*/ 260 w 301"/>
              <a:gd name="T31" fmla="*/ 203 h 276"/>
              <a:gd name="T32" fmla="*/ 225 w 301"/>
              <a:gd name="T33" fmla="*/ 158 h 276"/>
              <a:gd name="T34" fmla="*/ 260 w 301"/>
              <a:gd name="T35" fmla="*/ 151 h 276"/>
              <a:gd name="T36" fmla="*/ 234 w 301"/>
              <a:gd name="T37" fmla="*/ 118 h 276"/>
              <a:gd name="T38" fmla="*/ 301 w 301"/>
              <a:gd name="T39" fmla="*/ 87 h 276"/>
              <a:gd name="T40" fmla="*/ 227 w 301"/>
              <a:gd name="T41" fmla="*/ 85 h 276"/>
              <a:gd name="T42" fmla="*/ 251 w 301"/>
              <a:gd name="T43" fmla="*/ 40 h 276"/>
              <a:gd name="T44" fmla="*/ 201 w 301"/>
              <a:gd name="T45" fmla="*/ 73 h 276"/>
              <a:gd name="T46" fmla="*/ 204 w 301"/>
              <a:gd name="T47" fmla="*/ 0 h 276"/>
              <a:gd name="T48" fmla="*/ 154 w 301"/>
              <a:gd name="T49" fmla="*/ 59 h 276"/>
              <a:gd name="T50" fmla="*/ 133 w 301"/>
              <a:gd name="T51" fmla="*/ 23 h 276"/>
              <a:gd name="T52" fmla="*/ 116 w 301"/>
              <a:gd name="T53" fmla="*/ 83 h 276"/>
              <a:gd name="T54" fmla="*/ 62 w 301"/>
              <a:gd name="T55" fmla="*/ 47 h 276"/>
              <a:gd name="T56" fmla="*/ 71 w 301"/>
              <a:gd name="T57" fmla="*/ 10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76">
                <a:moveTo>
                  <a:pt x="71" y="104"/>
                </a:moveTo>
                <a:lnTo>
                  <a:pt x="17" y="108"/>
                </a:lnTo>
                <a:lnTo>
                  <a:pt x="36" y="144"/>
                </a:lnTo>
                <a:lnTo>
                  <a:pt x="0" y="165"/>
                </a:lnTo>
                <a:lnTo>
                  <a:pt x="48" y="194"/>
                </a:lnTo>
                <a:lnTo>
                  <a:pt x="15" y="229"/>
                </a:lnTo>
                <a:lnTo>
                  <a:pt x="67" y="229"/>
                </a:lnTo>
                <a:lnTo>
                  <a:pt x="67" y="276"/>
                </a:lnTo>
                <a:lnTo>
                  <a:pt x="104" y="222"/>
                </a:lnTo>
                <a:lnTo>
                  <a:pt x="119" y="253"/>
                </a:lnTo>
                <a:lnTo>
                  <a:pt x="135" y="217"/>
                </a:lnTo>
                <a:lnTo>
                  <a:pt x="159" y="243"/>
                </a:lnTo>
                <a:lnTo>
                  <a:pt x="164" y="198"/>
                </a:lnTo>
                <a:lnTo>
                  <a:pt x="204" y="227"/>
                </a:lnTo>
                <a:lnTo>
                  <a:pt x="199" y="182"/>
                </a:lnTo>
                <a:lnTo>
                  <a:pt x="260" y="203"/>
                </a:lnTo>
                <a:lnTo>
                  <a:pt x="225" y="158"/>
                </a:lnTo>
                <a:lnTo>
                  <a:pt x="260" y="151"/>
                </a:lnTo>
                <a:lnTo>
                  <a:pt x="234" y="118"/>
                </a:lnTo>
                <a:lnTo>
                  <a:pt x="301" y="87"/>
                </a:lnTo>
                <a:lnTo>
                  <a:pt x="227" y="85"/>
                </a:lnTo>
                <a:lnTo>
                  <a:pt x="251" y="40"/>
                </a:lnTo>
                <a:lnTo>
                  <a:pt x="201" y="73"/>
                </a:lnTo>
                <a:lnTo>
                  <a:pt x="204" y="0"/>
                </a:lnTo>
                <a:lnTo>
                  <a:pt x="154" y="59"/>
                </a:lnTo>
                <a:lnTo>
                  <a:pt x="133" y="23"/>
                </a:lnTo>
                <a:lnTo>
                  <a:pt x="116" y="83"/>
                </a:lnTo>
                <a:lnTo>
                  <a:pt x="62" y="47"/>
                </a:lnTo>
                <a:lnTo>
                  <a:pt x="71" y="104"/>
                </a:lnTo>
                <a:close/>
              </a:path>
            </a:pathLst>
          </a:custGeom>
          <a:gradFill flip="none" rotWithShape="1">
            <a:gsLst>
              <a:gs pos="0">
                <a:schemeClr val="bg1"/>
              </a:gs>
              <a:gs pos="66000">
                <a:srgbClr val="FFC000"/>
              </a:gs>
            </a:gsLst>
            <a:path path="circle">
              <a:fillToRect l="50000" t="50000" r="50000" b="50000"/>
            </a:path>
            <a:tileRect/>
          </a:gradFill>
          <a:ln w="4763" cap="flat">
            <a:solidFill>
              <a:srgbClr val="B40000"/>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7836" name="テキスト ボックス 26">
            <a:extLst>
              <a:ext uri="{FF2B5EF4-FFF2-40B4-BE49-F238E27FC236}">
                <a16:creationId xmlns:a16="http://schemas.microsoft.com/office/drawing/2014/main" id="{731292B5-D6CE-6780-C211-D0C97E04DBD4}"/>
              </a:ext>
            </a:extLst>
          </p:cNvPr>
          <p:cNvSpPr txBox="1">
            <a:spLocks noChangeArrowheads="1"/>
          </p:cNvSpPr>
          <p:nvPr/>
        </p:nvSpPr>
        <p:spPr bwMode="auto">
          <a:xfrm>
            <a:off x="5026025" y="1417638"/>
            <a:ext cx="3349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600">
                <a:solidFill>
                  <a:srgbClr val="000000"/>
                </a:solidFill>
              </a:rPr>
              <a:t>Ag/Adj</a:t>
            </a:r>
            <a:endParaRPr lang="ja-JP" altLang="en-US" sz="600">
              <a:solidFill>
                <a:srgbClr val="000000"/>
              </a:solidFill>
            </a:endParaRPr>
          </a:p>
        </p:txBody>
      </p:sp>
      <p:grpSp>
        <p:nvGrpSpPr>
          <p:cNvPr id="1227837" name="グループ化 223">
            <a:extLst>
              <a:ext uri="{FF2B5EF4-FFF2-40B4-BE49-F238E27FC236}">
                <a16:creationId xmlns:a16="http://schemas.microsoft.com/office/drawing/2014/main" id="{899D2FC8-9D1B-F205-8DA2-365F60932618}"/>
              </a:ext>
            </a:extLst>
          </p:cNvPr>
          <p:cNvGrpSpPr>
            <a:grpSpLocks/>
          </p:cNvGrpSpPr>
          <p:nvPr/>
        </p:nvGrpSpPr>
        <p:grpSpPr bwMode="auto">
          <a:xfrm>
            <a:off x="6183313" y="1593850"/>
            <a:ext cx="350837" cy="330200"/>
            <a:chOff x="6183313" y="1663700"/>
            <a:chExt cx="350837" cy="330200"/>
          </a:xfrm>
        </p:grpSpPr>
        <p:sp>
          <p:nvSpPr>
            <p:cNvPr id="1227869" name="Freeform 64">
              <a:extLst>
                <a:ext uri="{FF2B5EF4-FFF2-40B4-BE49-F238E27FC236}">
                  <a16:creationId xmlns:a16="http://schemas.microsoft.com/office/drawing/2014/main" id="{658127B4-EFFC-852E-C05E-2497E186850F}"/>
                </a:ext>
              </a:extLst>
            </p:cNvPr>
            <p:cNvSpPr>
              <a:spLocks/>
            </p:cNvSpPr>
            <p:nvPr/>
          </p:nvSpPr>
          <p:spPr bwMode="auto">
            <a:xfrm>
              <a:off x="6183313" y="1663700"/>
              <a:ext cx="350837" cy="330200"/>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79" name="テキスト ボックス 26">
              <a:extLst>
                <a:ext uri="{FF2B5EF4-FFF2-40B4-BE49-F238E27FC236}">
                  <a16:creationId xmlns:a16="http://schemas.microsoft.com/office/drawing/2014/main" id="{F1664A9A-7057-A211-44B1-2B72B8F8FFA8}"/>
                </a:ext>
              </a:extLst>
            </p:cNvPr>
            <p:cNvSpPr txBox="1">
              <a:spLocks noChangeArrowheads="1"/>
            </p:cNvSpPr>
            <p:nvPr/>
          </p:nvSpPr>
          <p:spPr bwMode="auto">
            <a:xfrm>
              <a:off x="6273800" y="1725613"/>
              <a:ext cx="58738" cy="39687"/>
            </a:xfrm>
            <a:prstGeom prst="rect">
              <a:avLst/>
            </a:prstGeom>
            <a:noFill/>
            <a:ln>
              <a:noFill/>
            </a:ln>
          </p:spPr>
          <p:txBody>
            <a:bodyPr lIns="0" tIns="0" rIns="0" bIns="0" anchor="ctr" anchorCtr="1">
              <a:normAutofit fontScale="55000" lnSpcReduction="20000"/>
            </a:bodyPr>
            <a:lstStyle>
              <a:lvl1pPr eaLnBrk="0" hangingPunct="0">
                <a:spcBef>
                  <a:spcPct val="20000"/>
                </a:spcBef>
                <a:buClr>
                  <a:srgbClr val="3366CC"/>
                </a:buClr>
                <a:buFont typeface="Wingdings" pitchFamily="2" charset="2"/>
                <a:buChar char="l"/>
                <a:defRPr kumimoji="1" sz="2400">
                  <a:solidFill>
                    <a:schemeClr val="tx1"/>
                  </a:solidFill>
                  <a:latin typeface="Arial" pitchFamily="34" charset="0"/>
                  <a:ea typeface="ＭＳ Ｐゴシック" pitchFamily="50" charset="-128"/>
                </a:defRPr>
              </a:lvl1pPr>
              <a:lvl2pPr marL="742950" indent="-285750" eaLnBrk="0" hangingPunct="0">
                <a:spcBef>
                  <a:spcPct val="20000"/>
                </a:spcBef>
                <a:buClr>
                  <a:srgbClr val="3366CC"/>
                </a:buClr>
                <a:buFont typeface="Arial" pitchFamily="34" charset="0"/>
                <a:buChar char="–"/>
                <a:defRPr kumimoji="1" sz="2000">
                  <a:solidFill>
                    <a:schemeClr val="tx1"/>
                  </a:solidFill>
                  <a:latin typeface="Arial" pitchFamily="34" charset="0"/>
                  <a:ea typeface="ＭＳ Ｐゴシック" pitchFamily="50" charset="-128"/>
                </a:defRPr>
              </a:lvl2pPr>
              <a:lvl3pPr marL="1143000" indent="-228600" eaLnBrk="0" hangingPunct="0">
                <a:spcBef>
                  <a:spcPct val="20000"/>
                </a:spcBef>
                <a:buClr>
                  <a:srgbClr val="3366CC"/>
                </a:buClr>
                <a:buFont typeface="Arial" pitchFamily="34" charset="0"/>
                <a:buChar char="•"/>
                <a:defRPr kumimoji="1">
                  <a:solidFill>
                    <a:schemeClr val="tx1"/>
                  </a:solidFill>
                  <a:latin typeface="Arial" pitchFamily="34" charset="0"/>
                  <a:ea typeface="ＭＳ Ｐゴシック" pitchFamily="50" charset="-128"/>
                </a:defRPr>
              </a:lvl3pPr>
              <a:lvl4pPr marL="1600200" indent="-228600" eaLnBrk="0" hangingPunct="0">
                <a:spcBef>
                  <a:spcPct val="20000"/>
                </a:spcBef>
                <a:buClr>
                  <a:srgbClr val="3366CC"/>
                </a:buClr>
                <a:buFont typeface="Arial" pitchFamily="34" charset="0"/>
                <a:buChar char="–"/>
                <a:defRPr kumimoji="1" sz="1600">
                  <a:solidFill>
                    <a:schemeClr val="tx1"/>
                  </a:solidFill>
                  <a:latin typeface="Arial" pitchFamily="34" charset="0"/>
                  <a:ea typeface="ＭＳ Ｐゴシック" pitchFamily="50" charset="-128"/>
                </a:defRPr>
              </a:lvl4pPr>
              <a:lvl5pPr marL="2057400" indent="-228600" eaLnBrk="0" hangingPunct="0">
                <a:spcBef>
                  <a:spcPct val="20000"/>
                </a:spcBef>
                <a:buClr>
                  <a:srgbClr val="3366CC"/>
                </a:buClr>
                <a:buFont typeface="Arial" pitchFamily="34" charset="0"/>
                <a:buChar char="»"/>
                <a:defRPr kumimoji="1" sz="16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9pPr>
            </a:lstStyle>
            <a:p>
              <a:pPr defTabSz="914400" eaLnBrk="1" hangingPunct="1">
                <a:spcBef>
                  <a:spcPct val="0"/>
                </a:spcBef>
                <a:buClrTx/>
                <a:buFontTx/>
                <a:buNone/>
                <a:defRPr/>
              </a:pPr>
              <a:r>
                <a:rPr lang="en-US" altLang="ja-JP" sz="600" dirty="0">
                  <a:solidFill>
                    <a:srgbClr val="000000"/>
                  </a:solidFill>
                </a:rPr>
                <a:t>Ag</a:t>
              </a:r>
              <a:endParaRPr lang="ja-JP" altLang="en-US" sz="600" dirty="0">
                <a:solidFill>
                  <a:srgbClr val="000000"/>
                </a:solidFill>
              </a:endParaRPr>
            </a:p>
          </p:txBody>
        </p:sp>
        <p:sp>
          <p:nvSpPr>
            <p:cNvPr id="80" name="テキスト ボックス 26">
              <a:extLst>
                <a:ext uri="{FF2B5EF4-FFF2-40B4-BE49-F238E27FC236}">
                  <a16:creationId xmlns:a16="http://schemas.microsoft.com/office/drawing/2014/main" id="{83126BE9-6BFC-AF61-DCD7-0F5294638FB5}"/>
                </a:ext>
              </a:extLst>
            </p:cNvPr>
            <p:cNvSpPr txBox="1">
              <a:spLocks noChangeArrowheads="1"/>
            </p:cNvSpPr>
            <p:nvPr/>
          </p:nvSpPr>
          <p:spPr bwMode="auto">
            <a:xfrm>
              <a:off x="6418263" y="1728788"/>
              <a:ext cx="58737" cy="41275"/>
            </a:xfrm>
            <a:prstGeom prst="rect">
              <a:avLst/>
            </a:prstGeom>
            <a:noFill/>
            <a:ln>
              <a:noFill/>
            </a:ln>
          </p:spPr>
          <p:txBody>
            <a:bodyPr lIns="0" tIns="0" rIns="0" bIns="0" anchor="ctr" anchorCtr="1">
              <a:normAutofit fontScale="55000" lnSpcReduction="20000"/>
            </a:bodyPr>
            <a:lstStyle>
              <a:lvl1pPr eaLnBrk="0" hangingPunct="0">
                <a:spcBef>
                  <a:spcPct val="20000"/>
                </a:spcBef>
                <a:buClr>
                  <a:srgbClr val="3366CC"/>
                </a:buClr>
                <a:buFont typeface="Wingdings" pitchFamily="2" charset="2"/>
                <a:buChar char="l"/>
                <a:defRPr kumimoji="1" sz="2400">
                  <a:solidFill>
                    <a:schemeClr val="tx1"/>
                  </a:solidFill>
                  <a:latin typeface="Arial" pitchFamily="34" charset="0"/>
                  <a:ea typeface="ＭＳ Ｐゴシック" pitchFamily="50" charset="-128"/>
                </a:defRPr>
              </a:lvl1pPr>
              <a:lvl2pPr marL="742950" indent="-285750" eaLnBrk="0" hangingPunct="0">
                <a:spcBef>
                  <a:spcPct val="20000"/>
                </a:spcBef>
                <a:buClr>
                  <a:srgbClr val="3366CC"/>
                </a:buClr>
                <a:buFont typeface="Arial" pitchFamily="34" charset="0"/>
                <a:buChar char="–"/>
                <a:defRPr kumimoji="1" sz="2000">
                  <a:solidFill>
                    <a:schemeClr val="tx1"/>
                  </a:solidFill>
                  <a:latin typeface="Arial" pitchFamily="34" charset="0"/>
                  <a:ea typeface="ＭＳ Ｐゴシック" pitchFamily="50" charset="-128"/>
                </a:defRPr>
              </a:lvl2pPr>
              <a:lvl3pPr marL="1143000" indent="-228600" eaLnBrk="0" hangingPunct="0">
                <a:spcBef>
                  <a:spcPct val="20000"/>
                </a:spcBef>
                <a:buClr>
                  <a:srgbClr val="3366CC"/>
                </a:buClr>
                <a:buFont typeface="Arial" pitchFamily="34" charset="0"/>
                <a:buChar char="•"/>
                <a:defRPr kumimoji="1">
                  <a:solidFill>
                    <a:schemeClr val="tx1"/>
                  </a:solidFill>
                  <a:latin typeface="Arial" pitchFamily="34" charset="0"/>
                  <a:ea typeface="ＭＳ Ｐゴシック" pitchFamily="50" charset="-128"/>
                </a:defRPr>
              </a:lvl3pPr>
              <a:lvl4pPr marL="1600200" indent="-228600" eaLnBrk="0" hangingPunct="0">
                <a:spcBef>
                  <a:spcPct val="20000"/>
                </a:spcBef>
                <a:buClr>
                  <a:srgbClr val="3366CC"/>
                </a:buClr>
                <a:buFont typeface="Arial" pitchFamily="34" charset="0"/>
                <a:buChar char="–"/>
                <a:defRPr kumimoji="1" sz="1600">
                  <a:solidFill>
                    <a:schemeClr val="tx1"/>
                  </a:solidFill>
                  <a:latin typeface="Arial" pitchFamily="34" charset="0"/>
                  <a:ea typeface="ＭＳ Ｐゴシック" pitchFamily="50" charset="-128"/>
                </a:defRPr>
              </a:lvl4pPr>
              <a:lvl5pPr marL="2057400" indent="-228600" eaLnBrk="0" hangingPunct="0">
                <a:spcBef>
                  <a:spcPct val="20000"/>
                </a:spcBef>
                <a:buClr>
                  <a:srgbClr val="3366CC"/>
                </a:buClr>
                <a:buFont typeface="Arial" pitchFamily="34" charset="0"/>
                <a:buChar char="»"/>
                <a:defRPr kumimoji="1" sz="16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9pPr>
            </a:lstStyle>
            <a:p>
              <a:pPr defTabSz="914400" eaLnBrk="1" hangingPunct="1">
                <a:spcBef>
                  <a:spcPct val="0"/>
                </a:spcBef>
                <a:buClrTx/>
                <a:buFontTx/>
                <a:buNone/>
                <a:defRPr/>
              </a:pPr>
              <a:r>
                <a:rPr lang="en-US" altLang="ja-JP" sz="600" dirty="0">
                  <a:solidFill>
                    <a:srgbClr val="000000"/>
                  </a:solidFill>
                </a:rPr>
                <a:t>Ag</a:t>
              </a:r>
              <a:endParaRPr lang="ja-JP" altLang="en-US" sz="600" dirty="0">
                <a:solidFill>
                  <a:srgbClr val="000000"/>
                </a:solidFill>
              </a:endParaRPr>
            </a:p>
          </p:txBody>
        </p:sp>
        <p:sp>
          <p:nvSpPr>
            <p:cNvPr id="81" name="テキスト ボックス 26">
              <a:extLst>
                <a:ext uri="{FF2B5EF4-FFF2-40B4-BE49-F238E27FC236}">
                  <a16:creationId xmlns:a16="http://schemas.microsoft.com/office/drawing/2014/main" id="{80FBC54E-8D35-0AC8-9FB2-273D89EFC229}"/>
                </a:ext>
              </a:extLst>
            </p:cNvPr>
            <p:cNvSpPr txBox="1">
              <a:spLocks noChangeArrowheads="1"/>
            </p:cNvSpPr>
            <p:nvPr/>
          </p:nvSpPr>
          <p:spPr bwMode="auto">
            <a:xfrm>
              <a:off x="6296025" y="1878013"/>
              <a:ext cx="58738" cy="41275"/>
            </a:xfrm>
            <a:prstGeom prst="rect">
              <a:avLst/>
            </a:prstGeom>
            <a:noFill/>
            <a:ln>
              <a:noFill/>
            </a:ln>
          </p:spPr>
          <p:txBody>
            <a:bodyPr lIns="0" tIns="0" rIns="0" bIns="0" anchor="ctr" anchorCtr="1">
              <a:normAutofit fontScale="55000" lnSpcReduction="20000"/>
            </a:bodyPr>
            <a:lstStyle>
              <a:lvl1pPr eaLnBrk="0" hangingPunct="0">
                <a:spcBef>
                  <a:spcPct val="20000"/>
                </a:spcBef>
                <a:buClr>
                  <a:srgbClr val="3366CC"/>
                </a:buClr>
                <a:buFont typeface="Wingdings" pitchFamily="2" charset="2"/>
                <a:buChar char="l"/>
                <a:defRPr kumimoji="1" sz="2400">
                  <a:solidFill>
                    <a:schemeClr val="tx1"/>
                  </a:solidFill>
                  <a:latin typeface="Arial" pitchFamily="34" charset="0"/>
                  <a:ea typeface="ＭＳ Ｐゴシック" pitchFamily="50" charset="-128"/>
                </a:defRPr>
              </a:lvl1pPr>
              <a:lvl2pPr marL="742950" indent="-285750" eaLnBrk="0" hangingPunct="0">
                <a:spcBef>
                  <a:spcPct val="20000"/>
                </a:spcBef>
                <a:buClr>
                  <a:srgbClr val="3366CC"/>
                </a:buClr>
                <a:buFont typeface="Arial" pitchFamily="34" charset="0"/>
                <a:buChar char="–"/>
                <a:defRPr kumimoji="1" sz="2000">
                  <a:solidFill>
                    <a:schemeClr val="tx1"/>
                  </a:solidFill>
                  <a:latin typeface="Arial" pitchFamily="34" charset="0"/>
                  <a:ea typeface="ＭＳ Ｐゴシック" pitchFamily="50" charset="-128"/>
                </a:defRPr>
              </a:lvl2pPr>
              <a:lvl3pPr marL="1143000" indent="-228600" eaLnBrk="0" hangingPunct="0">
                <a:spcBef>
                  <a:spcPct val="20000"/>
                </a:spcBef>
                <a:buClr>
                  <a:srgbClr val="3366CC"/>
                </a:buClr>
                <a:buFont typeface="Arial" pitchFamily="34" charset="0"/>
                <a:buChar char="•"/>
                <a:defRPr kumimoji="1">
                  <a:solidFill>
                    <a:schemeClr val="tx1"/>
                  </a:solidFill>
                  <a:latin typeface="Arial" pitchFamily="34" charset="0"/>
                  <a:ea typeface="ＭＳ Ｐゴシック" pitchFamily="50" charset="-128"/>
                </a:defRPr>
              </a:lvl3pPr>
              <a:lvl4pPr marL="1600200" indent="-228600" eaLnBrk="0" hangingPunct="0">
                <a:spcBef>
                  <a:spcPct val="20000"/>
                </a:spcBef>
                <a:buClr>
                  <a:srgbClr val="3366CC"/>
                </a:buClr>
                <a:buFont typeface="Arial" pitchFamily="34" charset="0"/>
                <a:buChar char="–"/>
                <a:defRPr kumimoji="1" sz="1600">
                  <a:solidFill>
                    <a:schemeClr val="tx1"/>
                  </a:solidFill>
                  <a:latin typeface="Arial" pitchFamily="34" charset="0"/>
                  <a:ea typeface="ＭＳ Ｐゴシック" pitchFamily="50" charset="-128"/>
                </a:defRPr>
              </a:lvl4pPr>
              <a:lvl5pPr marL="2057400" indent="-228600" eaLnBrk="0" hangingPunct="0">
                <a:spcBef>
                  <a:spcPct val="20000"/>
                </a:spcBef>
                <a:buClr>
                  <a:srgbClr val="3366CC"/>
                </a:buClr>
                <a:buFont typeface="Arial" pitchFamily="34" charset="0"/>
                <a:buChar char="»"/>
                <a:defRPr kumimoji="1" sz="16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rgbClr val="3366CC"/>
                </a:buClr>
                <a:buFont typeface="Arial" pitchFamily="34" charset="0"/>
                <a:buChar char="»"/>
                <a:defRPr kumimoji="1" sz="1600">
                  <a:solidFill>
                    <a:schemeClr val="tx1"/>
                  </a:solidFill>
                  <a:latin typeface="Arial" pitchFamily="34" charset="0"/>
                  <a:ea typeface="ＭＳ Ｐゴシック" pitchFamily="50" charset="-128"/>
                </a:defRPr>
              </a:lvl9pPr>
            </a:lstStyle>
            <a:p>
              <a:pPr defTabSz="914400" eaLnBrk="1" hangingPunct="1">
                <a:spcBef>
                  <a:spcPct val="0"/>
                </a:spcBef>
                <a:buClrTx/>
                <a:buFontTx/>
                <a:buNone/>
                <a:defRPr/>
              </a:pPr>
              <a:r>
                <a:rPr lang="en-US" altLang="ja-JP" sz="600" dirty="0">
                  <a:solidFill>
                    <a:srgbClr val="000000"/>
                  </a:solidFill>
                </a:rPr>
                <a:t>Ag</a:t>
              </a:r>
              <a:endParaRPr lang="ja-JP" altLang="en-US" sz="600" dirty="0">
                <a:solidFill>
                  <a:srgbClr val="000000"/>
                </a:solidFill>
              </a:endParaRPr>
            </a:p>
          </p:txBody>
        </p:sp>
        <p:sp>
          <p:nvSpPr>
            <p:cNvPr id="1227873" name="Freeform 66">
              <a:extLst>
                <a:ext uri="{FF2B5EF4-FFF2-40B4-BE49-F238E27FC236}">
                  <a16:creationId xmlns:a16="http://schemas.microsoft.com/office/drawing/2014/main" id="{CA1A4E87-734D-B6B6-611D-9C4DB8FF696A}"/>
                </a:ext>
              </a:extLst>
            </p:cNvPr>
            <p:cNvSpPr>
              <a:spLocks/>
            </p:cNvSpPr>
            <p:nvPr/>
          </p:nvSpPr>
          <p:spPr bwMode="auto">
            <a:xfrm>
              <a:off x="6316663" y="1798638"/>
              <a:ext cx="85725" cy="76200"/>
            </a:xfrm>
            <a:custGeom>
              <a:avLst/>
              <a:gdLst>
                <a:gd name="T0" fmla="*/ 2147483647 w 60"/>
                <a:gd name="T1" fmla="*/ 2147483647 h 53"/>
                <a:gd name="T2" fmla="*/ 2147483647 w 60"/>
                <a:gd name="T3" fmla="*/ 2147483647 h 53"/>
                <a:gd name="T4" fmla="*/ 2147483647 w 60"/>
                <a:gd name="T5" fmla="*/ 2147483647 h 53"/>
                <a:gd name="T6" fmla="*/ 2147483647 w 60"/>
                <a:gd name="T7" fmla="*/ 2147483647 h 53"/>
                <a:gd name="T8" fmla="*/ 2147483647 w 60"/>
                <a:gd name="T9" fmla="*/ 2147483647 h 53"/>
                <a:gd name="T10" fmla="*/ 2147483647 w 60"/>
                <a:gd name="T11" fmla="*/ 2147483647 h 53"/>
                <a:gd name="T12" fmla="*/ 2147483647 w 60"/>
                <a:gd name="T13" fmla="*/ 2147483647 h 53"/>
                <a:gd name="T14" fmla="*/ 2147483647 w 60"/>
                <a:gd name="T15" fmla="*/ 2147483647 h 53"/>
                <a:gd name="T16" fmla="*/ 2147483647 w 60"/>
                <a:gd name="T17" fmla="*/ 2147483647 h 53"/>
                <a:gd name="T18" fmla="*/ 2147483647 w 60"/>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3"/>
                <a:gd name="T32" fmla="*/ 60 w 6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3">
                  <a:moveTo>
                    <a:pt x="28" y="29"/>
                  </a:moveTo>
                  <a:cubicBezTo>
                    <a:pt x="22" y="29"/>
                    <a:pt x="14" y="18"/>
                    <a:pt x="14" y="12"/>
                  </a:cubicBezTo>
                  <a:cubicBezTo>
                    <a:pt x="14" y="6"/>
                    <a:pt x="14" y="1"/>
                    <a:pt x="12" y="1"/>
                  </a:cubicBezTo>
                  <a:cubicBezTo>
                    <a:pt x="10" y="0"/>
                    <a:pt x="3" y="1"/>
                    <a:pt x="2" y="19"/>
                  </a:cubicBezTo>
                  <a:cubicBezTo>
                    <a:pt x="0" y="38"/>
                    <a:pt x="3" y="45"/>
                    <a:pt x="10" y="47"/>
                  </a:cubicBezTo>
                  <a:cubicBezTo>
                    <a:pt x="16" y="49"/>
                    <a:pt x="38" y="53"/>
                    <a:pt x="43" y="53"/>
                  </a:cubicBezTo>
                  <a:cubicBezTo>
                    <a:pt x="48" y="53"/>
                    <a:pt x="52" y="48"/>
                    <a:pt x="53" y="45"/>
                  </a:cubicBezTo>
                  <a:cubicBezTo>
                    <a:pt x="54" y="41"/>
                    <a:pt x="60" y="27"/>
                    <a:pt x="59" y="23"/>
                  </a:cubicBezTo>
                  <a:cubicBezTo>
                    <a:pt x="58" y="19"/>
                    <a:pt x="56" y="10"/>
                    <a:pt x="49" y="14"/>
                  </a:cubicBezTo>
                  <a:cubicBezTo>
                    <a:pt x="42" y="18"/>
                    <a:pt x="33" y="28"/>
                    <a:pt x="28" y="29"/>
                  </a:cubicBezTo>
                  <a:close/>
                </a:path>
              </a:pathLst>
            </a:custGeom>
            <a:solidFill>
              <a:srgbClr val="C4A1E7"/>
            </a:solidFill>
            <a:ln w="3175" cap="flat">
              <a:solidFill>
                <a:srgbClr val="7030A0"/>
              </a:solidFill>
              <a:prstDash val="solid"/>
              <a:miter lim="800000"/>
              <a:headEnd/>
              <a:tailEnd/>
            </a:ln>
          </p:spPr>
          <p:txBody>
            <a:bodyPr/>
            <a:lstStyle/>
            <a:p>
              <a:endParaRPr lang="ja-JP" altLang="en-US"/>
            </a:p>
          </p:txBody>
        </p:sp>
      </p:grpSp>
      <p:grpSp>
        <p:nvGrpSpPr>
          <p:cNvPr id="1227838" name="グループ化 5166">
            <a:extLst>
              <a:ext uri="{FF2B5EF4-FFF2-40B4-BE49-F238E27FC236}">
                <a16:creationId xmlns:a16="http://schemas.microsoft.com/office/drawing/2014/main" id="{6D98E3AF-EC07-7896-DCBC-CEDF54B6842E}"/>
              </a:ext>
            </a:extLst>
          </p:cNvPr>
          <p:cNvGrpSpPr>
            <a:grpSpLocks/>
          </p:cNvGrpSpPr>
          <p:nvPr/>
        </p:nvGrpSpPr>
        <p:grpSpPr bwMode="auto">
          <a:xfrm>
            <a:off x="6253163" y="1347788"/>
            <a:ext cx="212725" cy="215900"/>
            <a:chOff x="5933282" y="1193799"/>
            <a:chExt cx="212725" cy="215900"/>
          </a:xfrm>
        </p:grpSpPr>
        <p:sp>
          <p:nvSpPr>
            <p:cNvPr id="1227867" name="Freeform 67">
              <a:extLst>
                <a:ext uri="{FF2B5EF4-FFF2-40B4-BE49-F238E27FC236}">
                  <a16:creationId xmlns:a16="http://schemas.microsoft.com/office/drawing/2014/main" id="{85F58A6F-D84A-824E-0365-B9E65259A66A}"/>
                </a:ext>
              </a:extLst>
            </p:cNvPr>
            <p:cNvSpPr>
              <a:spLocks/>
            </p:cNvSpPr>
            <p:nvPr/>
          </p:nvSpPr>
          <p:spPr bwMode="auto">
            <a:xfrm>
              <a:off x="5933282" y="1193799"/>
              <a:ext cx="212725" cy="215900"/>
            </a:xfrm>
            <a:custGeom>
              <a:avLst/>
              <a:gdLst>
                <a:gd name="T0" fmla="*/ 2147483647 w 66"/>
                <a:gd name="T1" fmla="*/ 2147483647 h 67"/>
                <a:gd name="T2" fmla="*/ 2147483647 w 66"/>
                <a:gd name="T3" fmla="*/ 2147483647 h 67"/>
                <a:gd name="T4" fmla="*/ 2147483647 w 66"/>
                <a:gd name="T5" fmla="*/ 2147483647 h 67"/>
                <a:gd name="T6" fmla="*/ 2147483647 w 66"/>
                <a:gd name="T7" fmla="*/ 2147483647 h 67"/>
                <a:gd name="T8" fmla="*/ 2147483647 w 66"/>
                <a:gd name="T9" fmla="*/ 2147483647 h 67"/>
                <a:gd name="T10" fmla="*/ 2147483647 w 66"/>
                <a:gd name="T11" fmla="*/ 2147483647 h 67"/>
                <a:gd name="T12" fmla="*/ 2147483647 w 66"/>
                <a:gd name="T13" fmla="*/ 2147483647 h 67"/>
                <a:gd name="T14" fmla="*/ 2147483647 w 66"/>
                <a:gd name="T15" fmla="*/ 2147483647 h 67"/>
                <a:gd name="T16" fmla="*/ 2147483647 w 66"/>
                <a:gd name="T17" fmla="*/ 2147483647 h 67"/>
                <a:gd name="T18" fmla="*/ 2147483647 w 66"/>
                <a:gd name="T19" fmla="*/ 2147483647 h 67"/>
                <a:gd name="T20" fmla="*/ 2147483647 w 66"/>
                <a:gd name="T21" fmla="*/ 2147483647 h 67"/>
                <a:gd name="T22" fmla="*/ 2147483647 w 66"/>
                <a:gd name="T23" fmla="*/ 2147483647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7"/>
                <a:gd name="T38" fmla="*/ 66 w 66"/>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7">
                  <a:moveTo>
                    <a:pt x="50" y="1"/>
                  </a:moveTo>
                  <a:cubicBezTo>
                    <a:pt x="47" y="0"/>
                    <a:pt x="40" y="3"/>
                    <a:pt x="38" y="5"/>
                  </a:cubicBezTo>
                  <a:cubicBezTo>
                    <a:pt x="35" y="7"/>
                    <a:pt x="29" y="13"/>
                    <a:pt x="24" y="15"/>
                  </a:cubicBezTo>
                  <a:cubicBezTo>
                    <a:pt x="20" y="16"/>
                    <a:pt x="4" y="21"/>
                    <a:pt x="3" y="25"/>
                  </a:cubicBezTo>
                  <a:cubicBezTo>
                    <a:pt x="2" y="29"/>
                    <a:pt x="0" y="50"/>
                    <a:pt x="7" y="57"/>
                  </a:cubicBezTo>
                  <a:cubicBezTo>
                    <a:pt x="14" y="63"/>
                    <a:pt x="26" y="66"/>
                    <a:pt x="30" y="67"/>
                  </a:cubicBezTo>
                  <a:cubicBezTo>
                    <a:pt x="34" y="67"/>
                    <a:pt x="39" y="66"/>
                    <a:pt x="41" y="63"/>
                  </a:cubicBezTo>
                  <a:cubicBezTo>
                    <a:pt x="43" y="59"/>
                    <a:pt x="48" y="55"/>
                    <a:pt x="52" y="55"/>
                  </a:cubicBezTo>
                  <a:cubicBezTo>
                    <a:pt x="55" y="55"/>
                    <a:pt x="66" y="50"/>
                    <a:pt x="66" y="47"/>
                  </a:cubicBezTo>
                  <a:cubicBezTo>
                    <a:pt x="66" y="45"/>
                    <a:pt x="66" y="38"/>
                    <a:pt x="64" y="34"/>
                  </a:cubicBezTo>
                  <a:cubicBezTo>
                    <a:pt x="61" y="30"/>
                    <a:pt x="56" y="23"/>
                    <a:pt x="56" y="19"/>
                  </a:cubicBezTo>
                  <a:cubicBezTo>
                    <a:pt x="56" y="16"/>
                    <a:pt x="60" y="5"/>
                    <a:pt x="50" y="1"/>
                  </a:cubicBezTo>
                  <a:close/>
                </a:path>
              </a:pathLst>
            </a:custGeom>
            <a:solidFill>
              <a:srgbClr val="FEDD9C"/>
            </a:solidFill>
            <a:ln w="4445" cap="flat">
              <a:solidFill>
                <a:srgbClr val="0070C0"/>
              </a:solidFill>
              <a:prstDash val="solid"/>
              <a:miter lim="800000"/>
              <a:headEnd/>
              <a:tailEnd/>
            </a:ln>
          </p:spPr>
          <p:txBody>
            <a:bodyPr/>
            <a:lstStyle/>
            <a:p>
              <a:endParaRPr lang="ja-JP" altLang="en-US"/>
            </a:p>
          </p:txBody>
        </p:sp>
        <p:sp>
          <p:nvSpPr>
            <p:cNvPr id="1227868" name="Freeform 68">
              <a:extLst>
                <a:ext uri="{FF2B5EF4-FFF2-40B4-BE49-F238E27FC236}">
                  <a16:creationId xmlns:a16="http://schemas.microsoft.com/office/drawing/2014/main" id="{169E9DA8-3D0E-21D3-0685-D4A04CEFEA64}"/>
                </a:ext>
              </a:extLst>
            </p:cNvPr>
            <p:cNvSpPr>
              <a:spLocks/>
            </p:cNvSpPr>
            <p:nvPr/>
          </p:nvSpPr>
          <p:spPr bwMode="auto">
            <a:xfrm>
              <a:off x="5996782" y="1258887"/>
              <a:ext cx="107950" cy="112713"/>
            </a:xfrm>
            <a:custGeom>
              <a:avLst/>
              <a:gdLst>
                <a:gd name="T0" fmla="*/ 2147483647 w 33"/>
                <a:gd name="T1" fmla="*/ 2147483647 h 35"/>
                <a:gd name="T2" fmla="*/ 2147483647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0 60000 65536"/>
                <a:gd name="T15" fmla="*/ 0 60000 65536"/>
                <a:gd name="T16" fmla="*/ 0 60000 65536"/>
                <a:gd name="T17" fmla="*/ 0 60000 65536"/>
                <a:gd name="T18" fmla="*/ 0 60000 65536"/>
                <a:gd name="T19" fmla="*/ 0 60000 65536"/>
                <a:gd name="T20" fmla="*/ 0 60000 65536"/>
                <a:gd name="T21" fmla="*/ 0 w 33"/>
                <a:gd name="T22" fmla="*/ 0 h 35"/>
                <a:gd name="T23" fmla="*/ 33 w 3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5">
                  <a:moveTo>
                    <a:pt x="30" y="4"/>
                  </a:moveTo>
                  <a:cubicBezTo>
                    <a:pt x="29" y="0"/>
                    <a:pt x="23" y="7"/>
                    <a:pt x="20" y="9"/>
                  </a:cubicBezTo>
                  <a:cubicBezTo>
                    <a:pt x="18" y="11"/>
                    <a:pt x="12" y="13"/>
                    <a:pt x="9" y="17"/>
                  </a:cubicBezTo>
                  <a:cubicBezTo>
                    <a:pt x="6" y="20"/>
                    <a:pt x="0" y="27"/>
                    <a:pt x="3" y="30"/>
                  </a:cubicBezTo>
                  <a:cubicBezTo>
                    <a:pt x="6" y="33"/>
                    <a:pt x="7" y="35"/>
                    <a:pt x="13" y="34"/>
                  </a:cubicBezTo>
                  <a:cubicBezTo>
                    <a:pt x="19" y="33"/>
                    <a:pt x="27" y="26"/>
                    <a:pt x="29" y="22"/>
                  </a:cubicBezTo>
                  <a:cubicBezTo>
                    <a:pt x="31" y="18"/>
                    <a:pt x="33" y="11"/>
                    <a:pt x="30" y="4"/>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grpSp>
      <p:sp>
        <p:nvSpPr>
          <p:cNvPr id="91" name="円/楕円 5167">
            <a:extLst>
              <a:ext uri="{FF2B5EF4-FFF2-40B4-BE49-F238E27FC236}">
                <a16:creationId xmlns:a16="http://schemas.microsoft.com/office/drawing/2014/main" id="{F02A4CA0-DFC6-FDCB-752B-CDF47344F191}"/>
              </a:ext>
            </a:extLst>
          </p:cNvPr>
          <p:cNvSpPr/>
          <p:nvPr/>
        </p:nvSpPr>
        <p:spPr>
          <a:xfrm>
            <a:off x="6243638" y="1954213"/>
            <a:ext cx="252412" cy="250825"/>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dirty="0">
                <a:solidFill>
                  <a:srgbClr val="000000"/>
                </a:solidFill>
                <a:latin typeface="ＭＳ Ｐゴシック" pitchFamily="50" charset="-128"/>
              </a:rPr>
              <a:t>B</a:t>
            </a:r>
            <a:endParaRPr lang="ja-JP" altLang="en-US" sz="1100" dirty="0">
              <a:solidFill>
                <a:srgbClr val="000000"/>
              </a:solidFill>
              <a:latin typeface="ＭＳ Ｐゴシック" pitchFamily="50" charset="-128"/>
            </a:endParaRPr>
          </a:p>
        </p:txBody>
      </p:sp>
      <p:sp>
        <p:nvSpPr>
          <p:cNvPr id="92" name="円/楕円 91">
            <a:extLst>
              <a:ext uri="{FF2B5EF4-FFF2-40B4-BE49-F238E27FC236}">
                <a16:creationId xmlns:a16="http://schemas.microsoft.com/office/drawing/2014/main" id="{81B78C85-D87A-5DBB-ECAB-CBE0E91E8519}"/>
              </a:ext>
            </a:extLst>
          </p:cNvPr>
          <p:cNvSpPr/>
          <p:nvPr/>
        </p:nvSpPr>
        <p:spPr>
          <a:xfrm>
            <a:off x="6243638" y="2500313"/>
            <a:ext cx="250825" cy="250825"/>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000" dirty="0" err="1">
                <a:solidFill>
                  <a:srgbClr val="000000"/>
                </a:solidFill>
                <a:latin typeface="ＭＳ Ｐゴシック" pitchFamily="50" charset="-128"/>
              </a:rPr>
              <a:t>Tfh</a:t>
            </a:r>
            <a:endParaRPr lang="ja-JP" altLang="en-US" sz="1000" dirty="0">
              <a:solidFill>
                <a:srgbClr val="000000"/>
              </a:solidFill>
              <a:latin typeface="ＭＳ Ｐゴシック" pitchFamily="50" charset="-128"/>
            </a:endParaRPr>
          </a:p>
        </p:txBody>
      </p:sp>
      <p:sp>
        <p:nvSpPr>
          <p:cNvPr id="93" name="円/楕円 92">
            <a:extLst>
              <a:ext uri="{FF2B5EF4-FFF2-40B4-BE49-F238E27FC236}">
                <a16:creationId xmlns:a16="http://schemas.microsoft.com/office/drawing/2014/main" id="{0E8410AC-CEC3-562F-1FD4-7A6213E9A8B5}"/>
              </a:ext>
            </a:extLst>
          </p:cNvPr>
          <p:cNvSpPr/>
          <p:nvPr/>
        </p:nvSpPr>
        <p:spPr>
          <a:xfrm>
            <a:off x="6218238" y="2781300"/>
            <a:ext cx="301625" cy="185738"/>
          </a:xfrm>
          <a:prstGeom prst="ellipse">
            <a:avLst/>
          </a:prstGeom>
          <a:solidFill>
            <a:srgbClr val="FEDD9C"/>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dirty="0">
                <a:solidFill>
                  <a:srgbClr val="000000"/>
                </a:solidFill>
                <a:latin typeface="ＭＳ Ｐゴシック" pitchFamily="50" charset="-128"/>
              </a:rPr>
              <a:t>FDC</a:t>
            </a:r>
            <a:endParaRPr lang="ja-JP" altLang="en-US" sz="800" dirty="0">
              <a:solidFill>
                <a:srgbClr val="000000"/>
              </a:solidFill>
              <a:latin typeface="ＭＳ Ｐゴシック" pitchFamily="50" charset="-128"/>
            </a:endParaRPr>
          </a:p>
        </p:txBody>
      </p:sp>
      <p:sp>
        <p:nvSpPr>
          <p:cNvPr id="94" name="円/楕円 93">
            <a:extLst>
              <a:ext uri="{FF2B5EF4-FFF2-40B4-BE49-F238E27FC236}">
                <a16:creationId xmlns:a16="http://schemas.microsoft.com/office/drawing/2014/main" id="{C59FF520-FE1E-C7D8-4DA1-4774582776A0}"/>
              </a:ext>
            </a:extLst>
          </p:cNvPr>
          <p:cNvSpPr/>
          <p:nvPr/>
        </p:nvSpPr>
        <p:spPr>
          <a:xfrm>
            <a:off x="6243638" y="3219450"/>
            <a:ext cx="250825" cy="252413"/>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000" dirty="0" err="1">
                <a:solidFill>
                  <a:srgbClr val="000000"/>
                </a:solidFill>
                <a:latin typeface="ＭＳ Ｐゴシック" pitchFamily="50" charset="-128"/>
              </a:rPr>
              <a:t>Bm</a:t>
            </a:r>
            <a:endParaRPr lang="ja-JP" altLang="en-US" sz="1000" dirty="0">
              <a:solidFill>
                <a:srgbClr val="000000"/>
              </a:solidFill>
              <a:latin typeface="ＭＳ Ｐゴシック" pitchFamily="50" charset="-128"/>
            </a:endParaRPr>
          </a:p>
        </p:txBody>
      </p:sp>
      <p:grpSp>
        <p:nvGrpSpPr>
          <p:cNvPr id="1227843" name="グループ化 5170">
            <a:extLst>
              <a:ext uri="{FF2B5EF4-FFF2-40B4-BE49-F238E27FC236}">
                <a16:creationId xmlns:a16="http://schemas.microsoft.com/office/drawing/2014/main" id="{212610AD-851F-E65E-8685-48BAE6967D9A}"/>
              </a:ext>
            </a:extLst>
          </p:cNvPr>
          <p:cNvGrpSpPr>
            <a:grpSpLocks/>
          </p:cNvGrpSpPr>
          <p:nvPr/>
        </p:nvGrpSpPr>
        <p:grpSpPr bwMode="auto">
          <a:xfrm>
            <a:off x="6251575" y="3021013"/>
            <a:ext cx="236538" cy="146050"/>
            <a:chOff x="5868239" y="3044651"/>
            <a:chExt cx="236270" cy="145701"/>
          </a:xfrm>
        </p:grpSpPr>
        <p:sp>
          <p:nvSpPr>
            <p:cNvPr id="96" name="円/楕円 95">
              <a:extLst>
                <a:ext uri="{FF2B5EF4-FFF2-40B4-BE49-F238E27FC236}">
                  <a16:creationId xmlns:a16="http://schemas.microsoft.com/office/drawing/2014/main" id="{CFE699F6-EE5D-58E3-FAA4-3EB98B4EB7F3}"/>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97" name="円/楕円 96">
              <a:extLst>
                <a:ext uri="{FF2B5EF4-FFF2-40B4-BE49-F238E27FC236}">
                  <a16:creationId xmlns:a16="http://schemas.microsoft.com/office/drawing/2014/main" id="{77095EA5-A8B5-C136-4179-20CCB24695F6}"/>
                </a:ext>
              </a:extLst>
            </p:cNvPr>
            <p:cNvSpPr/>
            <p:nvPr/>
          </p:nvSpPr>
          <p:spPr>
            <a:xfrm>
              <a:off x="5877753" y="3077908"/>
              <a:ext cx="80871" cy="79185"/>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98" name="円/楕円 97">
            <a:extLst>
              <a:ext uri="{FF2B5EF4-FFF2-40B4-BE49-F238E27FC236}">
                <a16:creationId xmlns:a16="http://schemas.microsoft.com/office/drawing/2014/main" id="{101132DA-F8B9-17FA-2ED5-096E4C4D6DD4}"/>
              </a:ext>
            </a:extLst>
          </p:cNvPr>
          <p:cNvSpPr/>
          <p:nvPr/>
        </p:nvSpPr>
        <p:spPr>
          <a:xfrm>
            <a:off x="6243638" y="2225675"/>
            <a:ext cx="250825" cy="252413"/>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000" dirty="0" err="1">
                <a:solidFill>
                  <a:srgbClr val="000000"/>
                </a:solidFill>
                <a:latin typeface="ＭＳ Ｐゴシック" pitchFamily="50" charset="-128"/>
              </a:rPr>
              <a:t>Th</a:t>
            </a:r>
            <a:endParaRPr lang="ja-JP" altLang="en-US" sz="1000" dirty="0">
              <a:solidFill>
                <a:srgbClr val="000000"/>
              </a:solidFill>
              <a:latin typeface="ＭＳ Ｐゴシック" pitchFamily="50" charset="-128"/>
            </a:endParaRPr>
          </a:p>
        </p:txBody>
      </p:sp>
      <p:sp>
        <p:nvSpPr>
          <p:cNvPr id="1227845" name="テキスト ボックス 26">
            <a:extLst>
              <a:ext uri="{FF2B5EF4-FFF2-40B4-BE49-F238E27FC236}">
                <a16:creationId xmlns:a16="http://schemas.microsoft.com/office/drawing/2014/main" id="{7E14B9E7-D4AF-36C6-D011-6F61E5A601BF}"/>
              </a:ext>
            </a:extLst>
          </p:cNvPr>
          <p:cNvSpPr txBox="1">
            <a:spLocks noChangeArrowheads="1"/>
          </p:cNvSpPr>
          <p:nvPr/>
        </p:nvSpPr>
        <p:spPr bwMode="auto">
          <a:xfrm>
            <a:off x="4413250" y="2360613"/>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2</a:t>
            </a:r>
            <a:endParaRPr lang="ja-JP" altLang="en-US" sz="1100">
              <a:solidFill>
                <a:srgbClr val="376092"/>
              </a:solidFill>
            </a:endParaRPr>
          </a:p>
        </p:txBody>
      </p:sp>
      <p:sp>
        <p:nvSpPr>
          <p:cNvPr id="1227846" name="テキスト ボックス 26">
            <a:extLst>
              <a:ext uri="{FF2B5EF4-FFF2-40B4-BE49-F238E27FC236}">
                <a16:creationId xmlns:a16="http://schemas.microsoft.com/office/drawing/2014/main" id="{C431C0C7-9A32-909D-45B3-77A5DAD77CE8}"/>
              </a:ext>
            </a:extLst>
          </p:cNvPr>
          <p:cNvSpPr txBox="1">
            <a:spLocks noChangeArrowheads="1"/>
          </p:cNvSpPr>
          <p:nvPr/>
        </p:nvSpPr>
        <p:spPr bwMode="auto">
          <a:xfrm>
            <a:off x="4778375" y="3201988"/>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4</a:t>
            </a:r>
            <a:endParaRPr lang="ja-JP" altLang="en-US" sz="1100">
              <a:solidFill>
                <a:srgbClr val="376092"/>
              </a:solidFill>
            </a:endParaRPr>
          </a:p>
        </p:txBody>
      </p:sp>
      <p:sp>
        <p:nvSpPr>
          <p:cNvPr id="1227847" name="テキスト ボックス 26">
            <a:extLst>
              <a:ext uri="{FF2B5EF4-FFF2-40B4-BE49-F238E27FC236}">
                <a16:creationId xmlns:a16="http://schemas.microsoft.com/office/drawing/2014/main" id="{B00624E4-34B9-E10E-BC31-86F1A2995FE1}"/>
              </a:ext>
            </a:extLst>
          </p:cNvPr>
          <p:cNvSpPr txBox="1">
            <a:spLocks noChangeArrowheads="1"/>
          </p:cNvSpPr>
          <p:nvPr/>
        </p:nvSpPr>
        <p:spPr bwMode="auto">
          <a:xfrm>
            <a:off x="5819775" y="2595563"/>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3</a:t>
            </a:r>
            <a:endParaRPr lang="ja-JP" altLang="en-US" sz="1100">
              <a:solidFill>
                <a:srgbClr val="376092"/>
              </a:solidFill>
            </a:endParaRPr>
          </a:p>
        </p:txBody>
      </p:sp>
      <p:sp>
        <p:nvSpPr>
          <p:cNvPr id="1227848" name="テキスト ボックス 26">
            <a:extLst>
              <a:ext uri="{FF2B5EF4-FFF2-40B4-BE49-F238E27FC236}">
                <a16:creationId xmlns:a16="http://schemas.microsoft.com/office/drawing/2014/main" id="{F6DC0083-811B-DC72-82FE-7946AF3AAB5F}"/>
              </a:ext>
            </a:extLst>
          </p:cNvPr>
          <p:cNvSpPr txBox="1">
            <a:spLocks noChangeArrowheads="1"/>
          </p:cNvSpPr>
          <p:nvPr/>
        </p:nvSpPr>
        <p:spPr bwMode="auto">
          <a:xfrm>
            <a:off x="3219450" y="2195513"/>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1</a:t>
            </a:r>
            <a:endParaRPr lang="ja-JP" altLang="en-US" sz="1100">
              <a:solidFill>
                <a:srgbClr val="376092"/>
              </a:solidFill>
            </a:endParaRPr>
          </a:p>
        </p:txBody>
      </p:sp>
      <p:sp>
        <p:nvSpPr>
          <p:cNvPr id="1227849" name="テキスト ボックス 29">
            <a:extLst>
              <a:ext uri="{FF2B5EF4-FFF2-40B4-BE49-F238E27FC236}">
                <a16:creationId xmlns:a16="http://schemas.microsoft.com/office/drawing/2014/main" id="{871BEF29-1FE1-8343-88BE-64A8A70A4FD3}"/>
              </a:ext>
            </a:extLst>
          </p:cNvPr>
          <p:cNvSpPr txBox="1">
            <a:spLocks noChangeArrowheads="1"/>
          </p:cNvSpPr>
          <p:nvPr/>
        </p:nvSpPr>
        <p:spPr bwMode="auto">
          <a:xfrm>
            <a:off x="3843338" y="110172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latin typeface="ＭＳ Ｐゴシック" panose="020B0600070205080204" pitchFamily="50" charset="-128"/>
              </a:rPr>
              <a:t>筋組織</a:t>
            </a:r>
          </a:p>
        </p:txBody>
      </p:sp>
      <p:sp>
        <p:nvSpPr>
          <p:cNvPr id="1227850" name="正方形/長方形 213">
            <a:extLst>
              <a:ext uri="{FF2B5EF4-FFF2-40B4-BE49-F238E27FC236}">
                <a16:creationId xmlns:a16="http://schemas.microsoft.com/office/drawing/2014/main" id="{AEC94E4A-BFC7-A674-B1E6-9268053B12B1}"/>
              </a:ext>
            </a:extLst>
          </p:cNvPr>
          <p:cNvSpPr>
            <a:spLocks noChangeArrowheads="1"/>
          </p:cNvSpPr>
          <p:nvPr/>
        </p:nvSpPr>
        <p:spPr bwMode="auto">
          <a:xfrm>
            <a:off x="2728913" y="1096963"/>
            <a:ext cx="3278187" cy="2347912"/>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a:solidFill>
                <a:srgbClr val="FFFFFF"/>
              </a:solidFill>
            </a:endParaRPr>
          </a:p>
        </p:txBody>
      </p:sp>
      <p:sp>
        <p:nvSpPr>
          <p:cNvPr id="215" name="円弧 214">
            <a:extLst>
              <a:ext uri="{FF2B5EF4-FFF2-40B4-BE49-F238E27FC236}">
                <a16:creationId xmlns:a16="http://schemas.microsoft.com/office/drawing/2014/main" id="{84817530-B5FD-353F-7603-A958466FEA9E}"/>
              </a:ext>
            </a:extLst>
          </p:cNvPr>
          <p:cNvSpPr/>
          <p:nvPr/>
        </p:nvSpPr>
        <p:spPr>
          <a:xfrm flipH="1">
            <a:off x="3941763" y="1460500"/>
            <a:ext cx="523875" cy="887413"/>
          </a:xfrm>
          <a:prstGeom prst="arc">
            <a:avLst>
              <a:gd name="adj1" fmla="val 184423"/>
              <a:gd name="adj2" fmla="val 5557529"/>
            </a:avLst>
          </a:prstGeom>
          <a:noFill/>
          <a:ln w="28575" cap="flat">
            <a:solidFill>
              <a:srgbClr val="FE3464"/>
            </a:solidFill>
            <a:prstDash val="solid"/>
            <a:miter lim="800000"/>
            <a:headEnd type="triangle" w="med" len="med"/>
            <a:tailEnd type="none" w="lg" len="lg"/>
          </a:ln>
        </p:spPr>
        <p:txBody>
          <a:bodyPr/>
          <a:lstStyle/>
          <a:p>
            <a:pPr defTabSz="914400">
              <a:defRPr/>
            </a:pPr>
            <a:endParaRPr lang="ja-JP" altLang="en-US">
              <a:solidFill>
                <a:srgbClr val="000000"/>
              </a:solidFill>
              <a:latin typeface="+mn-lt"/>
              <a:ea typeface="+mn-ea"/>
            </a:endParaRPr>
          </a:p>
        </p:txBody>
      </p:sp>
      <p:sp>
        <p:nvSpPr>
          <p:cNvPr id="1227852" name="Freeform 120">
            <a:extLst>
              <a:ext uri="{FF2B5EF4-FFF2-40B4-BE49-F238E27FC236}">
                <a16:creationId xmlns:a16="http://schemas.microsoft.com/office/drawing/2014/main" id="{880D33E8-6E77-6556-3033-4D94765BDF0E}"/>
              </a:ext>
            </a:extLst>
          </p:cNvPr>
          <p:cNvSpPr>
            <a:spLocks/>
          </p:cNvSpPr>
          <p:nvPr/>
        </p:nvSpPr>
        <p:spPr bwMode="auto">
          <a:xfrm>
            <a:off x="3398838" y="2449513"/>
            <a:ext cx="503237" cy="896937"/>
          </a:xfrm>
          <a:custGeom>
            <a:avLst/>
            <a:gdLst>
              <a:gd name="T0" fmla="*/ 0 w 158"/>
              <a:gd name="T1" fmla="*/ 2147483647 h 282"/>
              <a:gd name="T2" fmla="*/ 2147483647 w 158"/>
              <a:gd name="T3" fmla="*/ 0 h 282"/>
              <a:gd name="T4" fmla="*/ 2147483647 w 158"/>
              <a:gd name="T5" fmla="*/ 2147483647 h 282"/>
              <a:gd name="T6" fmla="*/ 2147483647 w 158"/>
              <a:gd name="T7" fmla="*/ 2147483647 h 282"/>
              <a:gd name="T8" fmla="*/ 0 60000 65536"/>
              <a:gd name="T9" fmla="*/ 0 60000 65536"/>
              <a:gd name="T10" fmla="*/ 0 60000 65536"/>
              <a:gd name="T11" fmla="*/ 0 60000 65536"/>
              <a:gd name="T12" fmla="*/ 0 w 158"/>
              <a:gd name="T13" fmla="*/ 0 h 282"/>
              <a:gd name="T14" fmla="*/ 158 w 158"/>
              <a:gd name="T15" fmla="*/ 282 h 282"/>
            </a:gdLst>
            <a:ahLst/>
            <a:cxnLst>
              <a:cxn ang="T8">
                <a:pos x="T0" y="T1"/>
              </a:cxn>
              <a:cxn ang="T9">
                <a:pos x="T2" y="T3"/>
              </a:cxn>
              <a:cxn ang="T10">
                <a:pos x="T4" y="T5"/>
              </a:cxn>
              <a:cxn ang="T11">
                <a:pos x="T6" y="T7"/>
              </a:cxn>
            </a:cxnLst>
            <a:rect l="T12" t="T13" r="T14" b="T15"/>
            <a:pathLst>
              <a:path w="158" h="282">
                <a:moveTo>
                  <a:pt x="0" y="49"/>
                </a:moveTo>
                <a:cubicBezTo>
                  <a:pt x="0" y="49"/>
                  <a:pt x="12" y="0"/>
                  <a:pt x="54" y="0"/>
                </a:cubicBezTo>
                <a:cubicBezTo>
                  <a:pt x="97" y="0"/>
                  <a:pt x="127" y="73"/>
                  <a:pt x="143" y="131"/>
                </a:cubicBezTo>
                <a:cubicBezTo>
                  <a:pt x="158" y="185"/>
                  <a:pt x="158" y="282"/>
                  <a:pt x="158" y="282"/>
                </a:cubicBezTo>
              </a:path>
            </a:pathLst>
          </a:custGeom>
          <a:solidFill>
            <a:srgbClr val="FFEBEB"/>
          </a:solidFill>
          <a:ln w="15875" cap="flat">
            <a:solidFill>
              <a:srgbClr val="C00000"/>
            </a:solidFill>
            <a:prstDash val="solid"/>
            <a:miter lim="800000"/>
            <a:headEnd/>
            <a:tailEnd/>
          </a:ln>
        </p:spPr>
        <p:txBody>
          <a:bodyPr/>
          <a:lstStyle/>
          <a:p>
            <a:endParaRPr lang="ja-JP" altLang="en-US"/>
          </a:p>
        </p:txBody>
      </p:sp>
      <p:sp>
        <p:nvSpPr>
          <p:cNvPr id="1227853" name="テキスト ボックス 27">
            <a:extLst>
              <a:ext uri="{FF2B5EF4-FFF2-40B4-BE49-F238E27FC236}">
                <a16:creationId xmlns:a16="http://schemas.microsoft.com/office/drawing/2014/main" id="{169FE6D9-1446-C4D4-A426-0BA70E48A947}"/>
              </a:ext>
            </a:extLst>
          </p:cNvPr>
          <p:cNvSpPr txBox="1">
            <a:spLocks noChangeArrowheads="1"/>
          </p:cNvSpPr>
          <p:nvPr/>
        </p:nvSpPr>
        <p:spPr bwMode="auto">
          <a:xfrm>
            <a:off x="3148013" y="2836863"/>
            <a:ext cx="914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100">
                <a:solidFill>
                  <a:srgbClr val="000000"/>
                </a:solidFill>
              </a:rPr>
              <a:t>リンパ節</a:t>
            </a:r>
          </a:p>
        </p:txBody>
      </p:sp>
      <p:sp>
        <p:nvSpPr>
          <p:cNvPr id="1227854" name="テキスト ボックス 18">
            <a:extLst>
              <a:ext uri="{FF2B5EF4-FFF2-40B4-BE49-F238E27FC236}">
                <a16:creationId xmlns:a16="http://schemas.microsoft.com/office/drawing/2014/main" id="{ADA55DF9-4D34-39DB-71B9-0951217D2AED}"/>
              </a:ext>
            </a:extLst>
          </p:cNvPr>
          <p:cNvSpPr txBox="1">
            <a:spLocks noChangeArrowheads="1"/>
          </p:cNvSpPr>
          <p:nvPr/>
        </p:nvSpPr>
        <p:spPr bwMode="auto">
          <a:xfrm>
            <a:off x="6538913" y="1327150"/>
            <a:ext cx="2051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単球、好中球、樹状細胞など</a:t>
            </a:r>
            <a:endParaRPr lang="en-US" altLang="ja-JP" sz="1200">
              <a:solidFill>
                <a:srgbClr val="000000"/>
              </a:solidFill>
              <a:latin typeface="ＭＳ Ｐゴシック" panose="020B0600070205080204" pitchFamily="50" charset="-128"/>
            </a:endParaRPr>
          </a:p>
        </p:txBody>
      </p:sp>
      <p:sp>
        <p:nvSpPr>
          <p:cNvPr id="1227855" name="テキスト ボックス 18">
            <a:extLst>
              <a:ext uri="{FF2B5EF4-FFF2-40B4-BE49-F238E27FC236}">
                <a16:creationId xmlns:a16="http://schemas.microsoft.com/office/drawing/2014/main" id="{96A30216-065C-6589-1F41-69B07D6E054D}"/>
              </a:ext>
            </a:extLst>
          </p:cNvPr>
          <p:cNvSpPr txBox="1">
            <a:spLocks noChangeArrowheads="1"/>
          </p:cNvSpPr>
          <p:nvPr/>
        </p:nvSpPr>
        <p:spPr bwMode="auto">
          <a:xfrm>
            <a:off x="6538913" y="1528763"/>
            <a:ext cx="2051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抗原を認識して活性化した</a:t>
            </a:r>
            <a:endParaRPr lang="en-US" altLang="ja-JP" sz="1200">
              <a:solidFill>
                <a:srgbClr val="000000"/>
              </a:solidFill>
              <a:latin typeface="ＭＳ Ｐゴシック" panose="020B0600070205080204" pitchFamily="50" charset="-128"/>
            </a:endParaRPr>
          </a:p>
          <a:p>
            <a:pPr defTabSz="914400"/>
            <a:r>
              <a:rPr lang="ja-JP" altLang="en-US" sz="1200">
                <a:solidFill>
                  <a:srgbClr val="000000"/>
                </a:solidFill>
                <a:latin typeface="ＭＳ Ｐゴシック" panose="020B0600070205080204" pitchFamily="50" charset="-128"/>
              </a:rPr>
              <a:t>単球、好中球、樹状細胞など</a:t>
            </a:r>
            <a:endParaRPr lang="en-US" altLang="ja-JP" sz="1200">
              <a:solidFill>
                <a:srgbClr val="000000"/>
              </a:solidFill>
              <a:latin typeface="ＭＳ Ｐゴシック" panose="020B0600070205080204" pitchFamily="50" charset="-128"/>
            </a:endParaRPr>
          </a:p>
        </p:txBody>
      </p:sp>
      <p:sp>
        <p:nvSpPr>
          <p:cNvPr id="1227856" name="テキスト ボックス 18">
            <a:extLst>
              <a:ext uri="{FF2B5EF4-FFF2-40B4-BE49-F238E27FC236}">
                <a16:creationId xmlns:a16="http://schemas.microsoft.com/office/drawing/2014/main" id="{A3656C56-8D7D-17F1-61E5-9B173F646896}"/>
              </a:ext>
            </a:extLst>
          </p:cNvPr>
          <p:cNvSpPr txBox="1">
            <a:spLocks noChangeArrowheads="1"/>
          </p:cNvSpPr>
          <p:nvPr/>
        </p:nvSpPr>
        <p:spPr bwMode="auto">
          <a:xfrm>
            <a:off x="6538913" y="1941513"/>
            <a:ext cx="590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200">
                <a:solidFill>
                  <a:srgbClr val="000000"/>
                </a:solidFill>
                <a:latin typeface="ＭＳ Ｐゴシック" panose="020B0600070205080204" pitchFamily="50" charset="-128"/>
              </a:rPr>
              <a:t>B</a:t>
            </a:r>
            <a:r>
              <a:rPr lang="ja-JP" altLang="en-US" sz="1200">
                <a:solidFill>
                  <a:srgbClr val="000000"/>
                </a:solidFill>
                <a:latin typeface="ＭＳ Ｐゴシック" panose="020B0600070205080204" pitchFamily="50" charset="-128"/>
              </a:rPr>
              <a:t>細胞</a:t>
            </a:r>
          </a:p>
        </p:txBody>
      </p:sp>
      <p:sp>
        <p:nvSpPr>
          <p:cNvPr id="1227857" name="テキスト ボックス 18">
            <a:extLst>
              <a:ext uri="{FF2B5EF4-FFF2-40B4-BE49-F238E27FC236}">
                <a16:creationId xmlns:a16="http://schemas.microsoft.com/office/drawing/2014/main" id="{94109633-0B5B-3A42-B718-6164DD521F18}"/>
              </a:ext>
            </a:extLst>
          </p:cNvPr>
          <p:cNvSpPr txBox="1">
            <a:spLocks noChangeArrowheads="1"/>
          </p:cNvSpPr>
          <p:nvPr/>
        </p:nvSpPr>
        <p:spPr bwMode="auto">
          <a:xfrm>
            <a:off x="6538913" y="2195513"/>
            <a:ext cx="1184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ヘルパー</a:t>
            </a:r>
            <a:r>
              <a:rPr lang="en-US" altLang="ja-JP" sz="1200">
                <a:solidFill>
                  <a:srgbClr val="000000"/>
                </a:solidFill>
                <a:latin typeface="ＭＳ Ｐゴシック" panose="020B0600070205080204" pitchFamily="50" charset="-128"/>
              </a:rPr>
              <a:t>T</a:t>
            </a:r>
            <a:r>
              <a:rPr lang="ja-JP" altLang="en-US" sz="1200">
                <a:solidFill>
                  <a:srgbClr val="000000"/>
                </a:solidFill>
                <a:latin typeface="ＭＳ Ｐゴシック" panose="020B0600070205080204" pitchFamily="50" charset="-128"/>
              </a:rPr>
              <a:t>細胞</a:t>
            </a:r>
          </a:p>
        </p:txBody>
      </p:sp>
      <p:sp>
        <p:nvSpPr>
          <p:cNvPr id="1227858" name="テキスト ボックス 18">
            <a:extLst>
              <a:ext uri="{FF2B5EF4-FFF2-40B4-BE49-F238E27FC236}">
                <a16:creationId xmlns:a16="http://schemas.microsoft.com/office/drawing/2014/main" id="{44AB8CCE-4A4A-5E2E-B18C-B631320D96C2}"/>
              </a:ext>
            </a:extLst>
          </p:cNvPr>
          <p:cNvSpPr txBox="1">
            <a:spLocks noChangeArrowheads="1"/>
          </p:cNvSpPr>
          <p:nvPr/>
        </p:nvSpPr>
        <p:spPr bwMode="auto">
          <a:xfrm>
            <a:off x="6538913" y="2451100"/>
            <a:ext cx="892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濾胞</a:t>
            </a:r>
            <a:r>
              <a:rPr lang="en-US" altLang="ja-JP" sz="1200">
                <a:solidFill>
                  <a:srgbClr val="000000"/>
                </a:solidFill>
                <a:latin typeface="ＭＳ Ｐゴシック" panose="020B0600070205080204" pitchFamily="50" charset="-128"/>
              </a:rPr>
              <a:t>T</a:t>
            </a:r>
            <a:r>
              <a:rPr lang="ja-JP" altLang="en-US" sz="1200">
                <a:solidFill>
                  <a:srgbClr val="000000"/>
                </a:solidFill>
                <a:latin typeface="ＭＳ Ｐゴシック" panose="020B0600070205080204" pitchFamily="50" charset="-128"/>
              </a:rPr>
              <a:t>細胞</a:t>
            </a:r>
          </a:p>
        </p:txBody>
      </p:sp>
      <p:sp>
        <p:nvSpPr>
          <p:cNvPr id="1227859" name="テキスト ボックス 18">
            <a:extLst>
              <a:ext uri="{FF2B5EF4-FFF2-40B4-BE49-F238E27FC236}">
                <a16:creationId xmlns:a16="http://schemas.microsoft.com/office/drawing/2014/main" id="{46FC2825-891D-4993-32E1-976212F590D3}"/>
              </a:ext>
            </a:extLst>
          </p:cNvPr>
          <p:cNvSpPr txBox="1">
            <a:spLocks noChangeArrowheads="1"/>
          </p:cNvSpPr>
          <p:nvPr/>
        </p:nvSpPr>
        <p:spPr bwMode="auto">
          <a:xfrm>
            <a:off x="6538913" y="2714625"/>
            <a:ext cx="110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濾胞樹状細胞</a:t>
            </a:r>
          </a:p>
        </p:txBody>
      </p:sp>
      <p:sp>
        <p:nvSpPr>
          <p:cNvPr id="1227860" name="テキスト ボックス 18">
            <a:extLst>
              <a:ext uri="{FF2B5EF4-FFF2-40B4-BE49-F238E27FC236}">
                <a16:creationId xmlns:a16="http://schemas.microsoft.com/office/drawing/2014/main" id="{92C6AFFE-0D62-5F97-5590-D6A375919B03}"/>
              </a:ext>
            </a:extLst>
          </p:cNvPr>
          <p:cNvSpPr txBox="1">
            <a:spLocks noChangeArrowheads="1"/>
          </p:cNvSpPr>
          <p:nvPr/>
        </p:nvSpPr>
        <p:spPr bwMode="auto">
          <a:xfrm>
            <a:off x="6538913" y="2959100"/>
            <a:ext cx="8001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形質細胞</a:t>
            </a:r>
          </a:p>
        </p:txBody>
      </p:sp>
      <p:sp>
        <p:nvSpPr>
          <p:cNvPr id="1227861" name="テキスト ボックス 18">
            <a:extLst>
              <a:ext uri="{FF2B5EF4-FFF2-40B4-BE49-F238E27FC236}">
                <a16:creationId xmlns:a16="http://schemas.microsoft.com/office/drawing/2014/main" id="{64637D23-5D2F-2F6A-C0C8-1B9EA90B2A8E}"/>
              </a:ext>
            </a:extLst>
          </p:cNvPr>
          <p:cNvSpPr txBox="1">
            <a:spLocks noChangeArrowheads="1"/>
          </p:cNvSpPr>
          <p:nvPr/>
        </p:nvSpPr>
        <p:spPr bwMode="auto">
          <a:xfrm>
            <a:off x="6538913" y="3214688"/>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ja-JP" altLang="en-US" sz="1200">
                <a:solidFill>
                  <a:srgbClr val="000000"/>
                </a:solidFill>
                <a:latin typeface="ＭＳ Ｐゴシック" panose="020B0600070205080204" pitchFamily="50" charset="-128"/>
              </a:rPr>
              <a:t>メモリー</a:t>
            </a:r>
            <a:r>
              <a:rPr lang="en-US" altLang="ja-JP" sz="1200">
                <a:solidFill>
                  <a:srgbClr val="000000"/>
                </a:solidFill>
                <a:latin typeface="ＭＳ Ｐゴシック" panose="020B0600070205080204" pitchFamily="50" charset="-128"/>
              </a:rPr>
              <a:t>B</a:t>
            </a:r>
            <a:r>
              <a:rPr lang="ja-JP" altLang="en-US" sz="1200">
                <a:solidFill>
                  <a:srgbClr val="000000"/>
                </a:solidFill>
                <a:latin typeface="ＭＳ Ｐゴシック" panose="020B0600070205080204" pitchFamily="50" charset="-128"/>
              </a:rPr>
              <a:t>細胞</a:t>
            </a:r>
          </a:p>
        </p:txBody>
      </p:sp>
      <p:sp>
        <p:nvSpPr>
          <p:cNvPr id="1227862" name="Rectangle 279">
            <a:extLst>
              <a:ext uri="{FF2B5EF4-FFF2-40B4-BE49-F238E27FC236}">
                <a16:creationId xmlns:a16="http://schemas.microsoft.com/office/drawing/2014/main" id="{22CD5D71-72A5-E72E-73C3-18FF7EC67AF8}"/>
              </a:ext>
            </a:extLst>
          </p:cNvPr>
          <p:cNvSpPr>
            <a:spLocks noGrp="1" noChangeArrowheads="1"/>
          </p:cNvSpPr>
          <p:nvPr>
            <p:ph type="body" idx="4294967295"/>
          </p:nvPr>
        </p:nvSpPr>
        <p:spPr>
          <a:xfrm>
            <a:off x="114300" y="1255713"/>
            <a:ext cx="8572500" cy="4870450"/>
          </a:xfrm>
        </p:spPr>
        <p:txBody>
          <a:bodyPr/>
          <a:lstStyle/>
          <a:p>
            <a:pPr>
              <a:buFontTx/>
              <a:buNone/>
            </a:pPr>
            <a:r>
              <a:rPr lang="ja-JP" altLang="en-US" sz="2400" dirty="0">
                <a:ea typeface="ＭＳ Ｐゴシック" panose="020B0600070205080204" pitchFamily="50" charset="-128"/>
              </a:rPr>
              <a:t>樹状細胞の分布は</a:t>
            </a:r>
          </a:p>
          <a:p>
            <a:pPr>
              <a:buFontTx/>
              <a:buNone/>
            </a:pPr>
            <a:r>
              <a:rPr lang="ja-JP" altLang="en-US" sz="2400" dirty="0">
                <a:ea typeface="ＭＳ Ｐゴシック" panose="020B0600070205080204" pitchFamily="50" charset="-128"/>
              </a:rPr>
              <a:t>皮内≫筋肉＞皮下</a:t>
            </a:r>
          </a:p>
          <a:p>
            <a:pPr>
              <a:buFontTx/>
              <a:buNone/>
            </a:pPr>
            <a:endParaRPr lang="ja-JP" altLang="en-US" sz="2400" dirty="0">
              <a:ea typeface="ＭＳ Ｐゴシック" panose="020B0600070205080204" pitchFamily="50" charset="-128"/>
            </a:endParaRPr>
          </a:p>
          <a:p>
            <a:pPr>
              <a:buFontTx/>
              <a:buNone/>
            </a:pPr>
            <a:r>
              <a:rPr lang="ja-JP" altLang="en-US" sz="2400" dirty="0">
                <a:ea typeface="ＭＳ Ｐゴシック" panose="020B0600070205080204" pitchFamily="50" charset="-128"/>
              </a:rPr>
              <a:t>ワクチンの効果も</a:t>
            </a:r>
          </a:p>
          <a:p>
            <a:pPr>
              <a:buFontTx/>
              <a:buNone/>
            </a:pPr>
            <a:r>
              <a:rPr lang="ja-JP" altLang="en-US" sz="2400" dirty="0">
                <a:ea typeface="ＭＳ Ｐゴシック" panose="020B0600070205080204" pitchFamily="50" charset="-128"/>
              </a:rPr>
              <a:t>皮内≫筋肉＞皮下</a:t>
            </a:r>
          </a:p>
          <a:p>
            <a:pPr>
              <a:buFontTx/>
              <a:buNone/>
            </a:pPr>
            <a:endParaRPr lang="ja-JP" altLang="en-US" sz="2400" dirty="0">
              <a:ea typeface="ＭＳ Ｐゴシック" panose="020B0600070205080204" pitchFamily="50" charset="-128"/>
            </a:endParaRPr>
          </a:p>
          <a:p>
            <a:pPr>
              <a:buFontTx/>
              <a:buNone/>
            </a:pPr>
            <a:r>
              <a:rPr lang="ja-JP" altLang="en-US" sz="2400" dirty="0">
                <a:ea typeface="ＭＳ Ｐゴシック" panose="020B0600070205080204" pitchFamily="50" charset="-128"/>
              </a:rPr>
              <a:t>皮内だと筋肉・皮下の1/5の量で同等</a:t>
            </a:r>
          </a:p>
          <a:p>
            <a:pPr>
              <a:buFontTx/>
              <a:buNone/>
            </a:pPr>
            <a:r>
              <a:rPr lang="ja-JP" altLang="en-US" sz="2400" dirty="0">
                <a:ea typeface="ＭＳ Ｐゴシック" panose="020B0600070205080204" pitchFamily="50" charset="-128"/>
              </a:rPr>
              <a:t>の効果が得られる。ただし痛く、痕が</a:t>
            </a:r>
          </a:p>
          <a:p>
            <a:pPr>
              <a:buFontTx/>
              <a:buNone/>
            </a:pPr>
            <a:r>
              <a:rPr lang="ja-JP" altLang="en-US" sz="2400" dirty="0">
                <a:ea typeface="ＭＳ Ｐゴシック" panose="020B0600070205080204" pitchFamily="50" charset="-128"/>
              </a:rPr>
              <a:t>残りやすい。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5" name="スライド番号プレースホルダ 3">
            <a:extLst>
              <a:ext uri="{FF2B5EF4-FFF2-40B4-BE49-F238E27FC236}">
                <a16:creationId xmlns:a16="http://schemas.microsoft.com/office/drawing/2014/main" id="{194D0C3C-DC30-9245-FAA3-5FCE31655EDD}"/>
              </a:ext>
            </a:extLst>
          </p:cNvPr>
          <p:cNvSpPr txBox="1">
            <a:spLocks noGrp="1"/>
          </p:cNvSpPr>
          <p:nvPr/>
        </p:nvSpPr>
        <p:spPr bwMode="auto">
          <a:xfrm>
            <a:off x="0" y="6372225"/>
            <a:ext cx="638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fld id="{91D7EC1B-B357-44B3-BD14-C3912D5BD895}" type="slidenum">
              <a:rPr lang="en-US" altLang="ja-JP" sz="1000">
                <a:solidFill>
                  <a:srgbClr val="000000"/>
                </a:solidFill>
              </a:rPr>
              <a:pPr defTabSz="914400"/>
              <a:t>22</a:t>
            </a:fld>
            <a:endParaRPr lang="en-US" altLang="ja-JP" sz="1000">
              <a:solidFill>
                <a:srgbClr val="000000"/>
              </a:solidFill>
            </a:endParaRPr>
          </a:p>
        </p:txBody>
      </p:sp>
      <p:sp>
        <p:nvSpPr>
          <p:cNvPr id="1229826" name="正方形/長方形 8">
            <a:extLst>
              <a:ext uri="{FF2B5EF4-FFF2-40B4-BE49-F238E27FC236}">
                <a16:creationId xmlns:a16="http://schemas.microsoft.com/office/drawing/2014/main" id="{C6AFBF21-438B-4BBC-FDDD-43E09E497FEC}"/>
              </a:ext>
            </a:extLst>
          </p:cNvPr>
          <p:cNvSpPr>
            <a:spLocks noChangeArrowheads="1"/>
          </p:cNvSpPr>
          <p:nvPr/>
        </p:nvSpPr>
        <p:spPr bwMode="auto">
          <a:xfrm>
            <a:off x="2728913" y="3498850"/>
            <a:ext cx="5608637" cy="3114675"/>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a:solidFill>
                <a:srgbClr val="FFFFFF"/>
              </a:solidFill>
            </a:endParaRPr>
          </a:p>
        </p:txBody>
      </p:sp>
      <p:sp>
        <p:nvSpPr>
          <p:cNvPr id="10" name="正方形/長方形 9">
            <a:extLst>
              <a:ext uri="{FF2B5EF4-FFF2-40B4-BE49-F238E27FC236}">
                <a16:creationId xmlns:a16="http://schemas.microsoft.com/office/drawing/2014/main" id="{317CAB37-1E30-7CDE-D095-04765D5E121D}"/>
              </a:ext>
            </a:extLst>
          </p:cNvPr>
          <p:cNvSpPr/>
          <p:nvPr/>
        </p:nvSpPr>
        <p:spPr>
          <a:xfrm>
            <a:off x="7466013" y="3806825"/>
            <a:ext cx="804862"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1" name="正方形/長方形 10">
            <a:extLst>
              <a:ext uri="{FF2B5EF4-FFF2-40B4-BE49-F238E27FC236}">
                <a16:creationId xmlns:a16="http://schemas.microsoft.com/office/drawing/2014/main" id="{26DCD13E-E80E-A1D9-14F4-D0EEAB7A6E77}"/>
              </a:ext>
            </a:extLst>
          </p:cNvPr>
          <p:cNvSpPr/>
          <p:nvPr/>
        </p:nvSpPr>
        <p:spPr>
          <a:xfrm>
            <a:off x="6149975" y="3806825"/>
            <a:ext cx="1243013"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 name="正方形/長方形 11">
            <a:extLst>
              <a:ext uri="{FF2B5EF4-FFF2-40B4-BE49-F238E27FC236}">
                <a16:creationId xmlns:a16="http://schemas.microsoft.com/office/drawing/2014/main" id="{94B59539-596C-CE59-5F90-835B3E140A27}"/>
              </a:ext>
            </a:extLst>
          </p:cNvPr>
          <p:cNvSpPr/>
          <p:nvPr/>
        </p:nvSpPr>
        <p:spPr>
          <a:xfrm>
            <a:off x="2792413" y="3883025"/>
            <a:ext cx="3276600"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 name="円/楕円 13">
            <a:extLst>
              <a:ext uri="{FF2B5EF4-FFF2-40B4-BE49-F238E27FC236}">
                <a16:creationId xmlns:a16="http://schemas.microsoft.com/office/drawing/2014/main" id="{36522330-CBFD-6DF9-CFAD-32B010932A6F}"/>
              </a:ext>
            </a:extLst>
          </p:cNvPr>
          <p:cNvSpPr/>
          <p:nvPr/>
        </p:nvSpPr>
        <p:spPr bwMode="auto">
          <a:xfrm>
            <a:off x="4060825" y="4043363"/>
            <a:ext cx="1649413" cy="1268412"/>
          </a:xfrm>
          <a:prstGeom prst="ellipse">
            <a:avLst/>
          </a:prstGeom>
          <a:solidFill>
            <a:schemeClr val="bg1"/>
          </a:solidFill>
          <a:ln w="38100">
            <a:solidFill>
              <a:srgbClr val="27B4C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 name="円/楕円 14">
            <a:extLst>
              <a:ext uri="{FF2B5EF4-FFF2-40B4-BE49-F238E27FC236}">
                <a16:creationId xmlns:a16="http://schemas.microsoft.com/office/drawing/2014/main" id="{66E5E751-898B-441C-0967-E4A2AF55716B}"/>
              </a:ext>
            </a:extLst>
          </p:cNvPr>
          <p:cNvSpPr/>
          <p:nvPr/>
        </p:nvSpPr>
        <p:spPr bwMode="auto">
          <a:xfrm>
            <a:off x="4437404" y="4257923"/>
            <a:ext cx="1146114" cy="966083"/>
          </a:xfrm>
          <a:prstGeom prst="ellipse">
            <a:avLst/>
          </a:prstGeom>
          <a:gradFill flip="none" rotWithShape="1">
            <a:gsLst>
              <a:gs pos="0">
                <a:schemeClr val="bg1"/>
              </a:gs>
              <a:gs pos="100000">
                <a:srgbClr val="FFCC99"/>
              </a:gs>
            </a:gsLst>
            <a:path path="circle">
              <a:fillToRect l="50000" t="50000" r="50000" b="50000"/>
            </a:path>
            <a:tileRect/>
          </a:gra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229834" name="タイトル 1">
            <a:extLst>
              <a:ext uri="{FF2B5EF4-FFF2-40B4-BE49-F238E27FC236}">
                <a16:creationId xmlns:a16="http://schemas.microsoft.com/office/drawing/2014/main" id="{2C2A9837-736E-E8DC-A811-92C82DB11668}"/>
              </a:ext>
            </a:extLst>
          </p:cNvPr>
          <p:cNvSpPr>
            <a:spLocks noGrp="1"/>
          </p:cNvSpPr>
          <p:nvPr>
            <p:ph type="title" idx="4294967295"/>
          </p:nvPr>
        </p:nvSpPr>
        <p:spPr>
          <a:xfrm>
            <a:off x="1371600" y="0"/>
            <a:ext cx="7772400" cy="974725"/>
          </a:xfrm>
        </p:spPr>
        <p:txBody>
          <a:bodyPr/>
          <a:lstStyle/>
          <a:p>
            <a:r>
              <a:rPr lang="ja-JP" altLang="en-US" b="1" dirty="0">
                <a:ea typeface="ＭＳ Ｐゴシック" panose="020B0600070205080204" pitchFamily="50" charset="-128"/>
              </a:rPr>
              <a:t>蛋白</a:t>
            </a:r>
            <a:r>
              <a:rPr lang="ja-JP" altLang="en-US" dirty="0">
                <a:ea typeface="ＭＳ Ｐゴシック" panose="020B0600070205080204" pitchFamily="50" charset="-128"/>
              </a:rPr>
              <a:t>抗原に対する免疫反応</a:t>
            </a:r>
          </a:p>
        </p:txBody>
      </p:sp>
      <p:sp>
        <p:nvSpPr>
          <p:cNvPr id="1229835" name="テキスト ボックス 17">
            <a:extLst>
              <a:ext uri="{FF2B5EF4-FFF2-40B4-BE49-F238E27FC236}">
                <a16:creationId xmlns:a16="http://schemas.microsoft.com/office/drawing/2014/main" id="{0CBDD66A-E386-88B4-7AAB-A0AA2BF4A545}"/>
              </a:ext>
            </a:extLst>
          </p:cNvPr>
          <p:cNvSpPr txBox="1">
            <a:spLocks noChangeArrowheads="1"/>
          </p:cNvSpPr>
          <p:nvPr/>
        </p:nvSpPr>
        <p:spPr bwMode="auto">
          <a:xfrm>
            <a:off x="1371600" y="6629400"/>
            <a:ext cx="777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defTabSz="914400"/>
            <a:r>
              <a:rPr kumimoji="0" lang="en-US" altLang="ja-JP" sz="800">
                <a:solidFill>
                  <a:srgbClr val="000000"/>
                </a:solidFill>
              </a:rPr>
              <a:t>Siegrist,</a:t>
            </a:r>
            <a:r>
              <a:rPr kumimoji="0" lang="ja-JP" altLang="en-US" sz="800">
                <a:solidFill>
                  <a:srgbClr val="000000"/>
                </a:solidFill>
              </a:rPr>
              <a:t> </a:t>
            </a:r>
            <a:r>
              <a:rPr kumimoji="0" lang="en-US" altLang="ja-JP" sz="800">
                <a:solidFill>
                  <a:srgbClr val="000000"/>
                </a:solidFill>
              </a:rPr>
              <a:t>C. A. </a:t>
            </a:r>
            <a:r>
              <a:rPr kumimoji="0" lang="ja-JP" altLang="en-US" sz="800">
                <a:solidFill>
                  <a:srgbClr val="000000"/>
                </a:solidFill>
              </a:rPr>
              <a:t>“</a:t>
            </a:r>
            <a:r>
              <a:rPr kumimoji="0" lang="en-US" altLang="ja-JP" sz="800">
                <a:solidFill>
                  <a:srgbClr val="000000"/>
                </a:solidFill>
              </a:rPr>
              <a:t>Vaccine Immunology </a:t>
            </a:r>
            <a:r>
              <a:rPr kumimoji="0" lang="ja-JP" altLang="en-US" sz="800">
                <a:solidFill>
                  <a:srgbClr val="000000"/>
                </a:solidFill>
              </a:rPr>
              <a:t>” </a:t>
            </a:r>
            <a:r>
              <a:rPr kumimoji="0" lang="en-US" altLang="ja-JP" sz="800">
                <a:solidFill>
                  <a:srgbClr val="000000"/>
                </a:solidFill>
              </a:rPr>
              <a:t>Vaccines Plotkin, S. A. and Orenstein,  W. A. eds. 6</a:t>
            </a:r>
            <a:r>
              <a:rPr kumimoji="0" lang="en-US" altLang="ja-JP" sz="800" baseline="30000">
                <a:solidFill>
                  <a:srgbClr val="000000"/>
                </a:solidFill>
              </a:rPr>
              <a:t>th </a:t>
            </a:r>
            <a:r>
              <a:rPr kumimoji="0" lang="en-US" altLang="ja-JP" sz="800">
                <a:solidFill>
                  <a:srgbClr val="000000"/>
                </a:solidFill>
              </a:rPr>
              <a:t>ed. Elsevier</a:t>
            </a:r>
            <a:r>
              <a:rPr kumimoji="0" lang="ja-JP" altLang="en-US" sz="800">
                <a:solidFill>
                  <a:srgbClr val="000000"/>
                </a:solidFill>
              </a:rPr>
              <a:t>：</a:t>
            </a:r>
            <a:r>
              <a:rPr kumimoji="0" lang="en-US" altLang="ja-JP" sz="800">
                <a:solidFill>
                  <a:srgbClr val="000000"/>
                </a:solidFill>
              </a:rPr>
              <a:t>14, 2012</a:t>
            </a:r>
          </a:p>
        </p:txBody>
      </p:sp>
      <p:sp>
        <p:nvSpPr>
          <p:cNvPr id="1229836" name="テキスト ボックス 28">
            <a:extLst>
              <a:ext uri="{FF2B5EF4-FFF2-40B4-BE49-F238E27FC236}">
                <a16:creationId xmlns:a16="http://schemas.microsoft.com/office/drawing/2014/main" id="{FDD5BCAF-C185-A17C-8963-DAAC1B7A3B07}"/>
              </a:ext>
            </a:extLst>
          </p:cNvPr>
          <p:cNvSpPr txBox="1">
            <a:spLocks noChangeArrowheads="1"/>
          </p:cNvSpPr>
          <p:nvPr/>
        </p:nvSpPr>
        <p:spPr bwMode="auto">
          <a:xfrm>
            <a:off x="2768600" y="622617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a:solidFill>
                  <a:srgbClr val="000000"/>
                </a:solidFill>
                <a:latin typeface="ＭＳ Ｐゴシック" panose="020B0600070205080204" pitchFamily="50" charset="-128"/>
              </a:rPr>
              <a:t>（</a:t>
            </a:r>
            <a:r>
              <a:rPr kumimoji="0" lang="zh-TW" altLang="en-US" sz="1400" b="1">
                <a:solidFill>
                  <a:srgbClr val="000000"/>
                </a:solidFill>
                <a:latin typeface="ＭＳ Ｐゴシック" panose="020B0600070205080204" pitchFamily="50" charset="-128"/>
              </a:rPr>
              <a:t>濾胞</a:t>
            </a:r>
            <a:r>
              <a:rPr lang="ja-JP" altLang="en-US" sz="1400" b="1">
                <a:solidFill>
                  <a:srgbClr val="000000"/>
                </a:solidFill>
                <a:latin typeface="ＭＳ Ｐゴシック" panose="020B0600070205080204" pitchFamily="50" charset="-128"/>
              </a:rPr>
              <a:t>外）</a:t>
            </a:r>
          </a:p>
        </p:txBody>
      </p:sp>
      <p:sp>
        <p:nvSpPr>
          <p:cNvPr id="1229837" name="テキスト ボックス 29">
            <a:extLst>
              <a:ext uri="{FF2B5EF4-FFF2-40B4-BE49-F238E27FC236}">
                <a16:creationId xmlns:a16="http://schemas.microsoft.com/office/drawing/2014/main" id="{9705B965-ABDD-3C55-7959-FF6FF7B45EC6}"/>
              </a:ext>
            </a:extLst>
          </p:cNvPr>
          <p:cNvSpPr txBox="1">
            <a:spLocks noChangeArrowheads="1"/>
          </p:cNvSpPr>
          <p:nvPr/>
        </p:nvSpPr>
        <p:spPr bwMode="auto">
          <a:xfrm>
            <a:off x="5138738" y="382111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a:solidFill>
                  <a:srgbClr val="000000"/>
                </a:solidFill>
                <a:latin typeface="ＭＳ Ｐゴシック" panose="020B0600070205080204" pitchFamily="50" charset="-128"/>
              </a:rPr>
              <a:t>（胚中心</a:t>
            </a:r>
            <a:r>
              <a:rPr lang="ja-JP" altLang="en-US" sz="1400" b="1">
                <a:solidFill>
                  <a:srgbClr val="000000"/>
                </a:solidFill>
                <a:latin typeface="ＭＳ Ｐゴシック" panose="020B0600070205080204" pitchFamily="50" charset="-128"/>
              </a:rPr>
              <a:t>）</a:t>
            </a:r>
          </a:p>
        </p:txBody>
      </p:sp>
      <p:sp>
        <p:nvSpPr>
          <p:cNvPr id="1229838" name="正方形/長方形 34">
            <a:extLst>
              <a:ext uri="{FF2B5EF4-FFF2-40B4-BE49-F238E27FC236}">
                <a16:creationId xmlns:a16="http://schemas.microsoft.com/office/drawing/2014/main" id="{D97DFBD8-6BA8-13D8-43E4-F141F9795605}"/>
              </a:ext>
            </a:extLst>
          </p:cNvPr>
          <p:cNvSpPr>
            <a:spLocks noChangeArrowheads="1"/>
          </p:cNvSpPr>
          <p:nvPr/>
        </p:nvSpPr>
        <p:spPr bwMode="auto">
          <a:xfrm>
            <a:off x="233363" y="3792538"/>
            <a:ext cx="26177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2000" dirty="0">
                <a:solidFill>
                  <a:srgbClr val="000000"/>
                </a:solidFill>
              </a:rPr>
              <a:t>濾胞外</a:t>
            </a:r>
            <a:r>
              <a:rPr kumimoji="0" lang="en-US" altLang="ja-JP" sz="2000" dirty="0">
                <a:solidFill>
                  <a:srgbClr val="000000"/>
                </a:solidFill>
              </a:rPr>
              <a:t>B</a:t>
            </a:r>
            <a:r>
              <a:rPr kumimoji="0" lang="ja-JP" altLang="en-US" sz="2000" dirty="0">
                <a:solidFill>
                  <a:srgbClr val="000000"/>
                </a:solidFill>
              </a:rPr>
              <a:t>細胞が分化→弱い抗体</a:t>
            </a:r>
          </a:p>
          <a:p>
            <a:pPr defTabSz="914400"/>
            <a:endParaRPr kumimoji="0" lang="ja-JP" altLang="en-US" sz="2000" dirty="0">
              <a:solidFill>
                <a:srgbClr val="000000"/>
              </a:solidFill>
            </a:endParaRPr>
          </a:p>
          <a:p>
            <a:pPr defTabSz="914400"/>
            <a:r>
              <a:rPr kumimoji="0" lang="ja-JP" altLang="en-US" sz="2000" dirty="0">
                <a:solidFill>
                  <a:srgbClr val="000000"/>
                </a:solidFill>
              </a:rPr>
              <a:t>【</a:t>
            </a:r>
            <a:r>
              <a:rPr kumimoji="0" lang="en-US" altLang="ja-JP" sz="2000" dirty="0">
                <a:solidFill>
                  <a:srgbClr val="000000"/>
                </a:solidFill>
              </a:rPr>
              <a:t>T</a:t>
            </a:r>
            <a:r>
              <a:rPr kumimoji="0" lang="ja-JP" altLang="en-US" sz="2000" dirty="0">
                <a:solidFill>
                  <a:srgbClr val="000000"/>
                </a:solidFill>
              </a:rPr>
              <a:t>細胞依存性免疫】</a:t>
            </a:r>
          </a:p>
          <a:p>
            <a:pPr defTabSz="914400"/>
            <a:r>
              <a:rPr kumimoji="0" lang="ja-JP" altLang="en-US" sz="2000" dirty="0">
                <a:solidFill>
                  <a:srgbClr val="000000"/>
                </a:solidFill>
              </a:rPr>
              <a:t>タンパク抗原→樹状細胞→</a:t>
            </a:r>
            <a:r>
              <a:rPr kumimoji="0" lang="en-US" altLang="ja-JP" sz="2000" dirty="0">
                <a:solidFill>
                  <a:srgbClr val="000000"/>
                </a:solidFill>
              </a:rPr>
              <a:t>Th</a:t>
            </a:r>
            <a:r>
              <a:rPr kumimoji="0" lang="ja-JP" altLang="en-US" sz="2000" dirty="0">
                <a:solidFill>
                  <a:srgbClr val="000000"/>
                </a:solidFill>
              </a:rPr>
              <a:t>→</a:t>
            </a:r>
            <a:r>
              <a:rPr kumimoji="0" lang="en-US" altLang="ja-JP" sz="2000" dirty="0">
                <a:solidFill>
                  <a:srgbClr val="000000"/>
                </a:solidFill>
              </a:rPr>
              <a:t>B</a:t>
            </a:r>
            <a:r>
              <a:rPr kumimoji="0" lang="ja-JP" altLang="en-US" sz="2000" dirty="0">
                <a:solidFill>
                  <a:srgbClr val="000000"/>
                </a:solidFill>
              </a:rPr>
              <a:t>細胞が胚中心に移動→成熟→大量の抗体→メモリー細胞</a:t>
            </a:r>
            <a:endParaRPr kumimoji="0" lang="en-US" altLang="ja-JP"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p:txBody>
      </p:sp>
      <p:sp>
        <p:nvSpPr>
          <p:cNvPr id="1229839" name="テキスト ボックス 35">
            <a:extLst>
              <a:ext uri="{FF2B5EF4-FFF2-40B4-BE49-F238E27FC236}">
                <a16:creationId xmlns:a16="http://schemas.microsoft.com/office/drawing/2014/main" id="{039BA0E8-9C44-9F42-A240-884346AEDD00}"/>
              </a:ext>
            </a:extLst>
          </p:cNvPr>
          <p:cNvSpPr txBox="1">
            <a:spLocks noChangeArrowheads="1"/>
          </p:cNvSpPr>
          <p:nvPr/>
        </p:nvSpPr>
        <p:spPr bwMode="auto">
          <a:xfrm>
            <a:off x="2843213" y="3505200"/>
            <a:ext cx="319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脾臓</a:t>
            </a:r>
            <a:r>
              <a:rPr lang="en-US" altLang="ja-JP" sz="1400" b="1">
                <a:solidFill>
                  <a:srgbClr val="000000"/>
                </a:solidFill>
              </a:rPr>
              <a:t>/</a:t>
            </a:r>
            <a:r>
              <a:rPr lang="ja-JP" altLang="en-US" sz="1400" b="1">
                <a:solidFill>
                  <a:srgbClr val="000000"/>
                </a:solidFill>
              </a:rPr>
              <a:t>リンパ節</a:t>
            </a:r>
          </a:p>
        </p:txBody>
      </p:sp>
      <p:sp>
        <p:nvSpPr>
          <p:cNvPr id="1229840" name="テキスト ボックス 36">
            <a:extLst>
              <a:ext uri="{FF2B5EF4-FFF2-40B4-BE49-F238E27FC236}">
                <a16:creationId xmlns:a16="http://schemas.microsoft.com/office/drawing/2014/main" id="{9472330D-C673-B578-5BCB-7222E589E242}"/>
              </a:ext>
            </a:extLst>
          </p:cNvPr>
          <p:cNvSpPr txBox="1">
            <a:spLocks noChangeArrowheads="1"/>
          </p:cNvSpPr>
          <p:nvPr/>
        </p:nvSpPr>
        <p:spPr bwMode="auto">
          <a:xfrm>
            <a:off x="6475413" y="3505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血液</a:t>
            </a:r>
          </a:p>
        </p:txBody>
      </p:sp>
      <p:sp>
        <p:nvSpPr>
          <p:cNvPr id="1229841" name="テキスト ボックス 37">
            <a:extLst>
              <a:ext uri="{FF2B5EF4-FFF2-40B4-BE49-F238E27FC236}">
                <a16:creationId xmlns:a16="http://schemas.microsoft.com/office/drawing/2014/main" id="{143AB298-D76E-CF98-EE7C-401EBE51B126}"/>
              </a:ext>
            </a:extLst>
          </p:cNvPr>
          <p:cNvSpPr txBox="1">
            <a:spLocks noChangeArrowheads="1"/>
          </p:cNvSpPr>
          <p:nvPr/>
        </p:nvSpPr>
        <p:spPr bwMode="auto">
          <a:xfrm>
            <a:off x="7556500" y="3505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骨髄</a:t>
            </a:r>
          </a:p>
        </p:txBody>
      </p:sp>
      <p:sp>
        <p:nvSpPr>
          <p:cNvPr id="1229842" name="Freeform 64">
            <a:extLst>
              <a:ext uri="{FF2B5EF4-FFF2-40B4-BE49-F238E27FC236}">
                <a16:creationId xmlns:a16="http://schemas.microsoft.com/office/drawing/2014/main" id="{BD12C979-1589-D791-614C-989E5BD83589}"/>
              </a:ext>
            </a:extLst>
          </p:cNvPr>
          <p:cNvSpPr>
            <a:spLocks/>
          </p:cNvSpPr>
          <p:nvPr/>
        </p:nvSpPr>
        <p:spPr bwMode="auto">
          <a:xfrm>
            <a:off x="2940050" y="3903663"/>
            <a:ext cx="836613" cy="1017587"/>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1229843" name="テキスト ボックス 26">
            <a:extLst>
              <a:ext uri="{FF2B5EF4-FFF2-40B4-BE49-F238E27FC236}">
                <a16:creationId xmlns:a16="http://schemas.microsoft.com/office/drawing/2014/main" id="{0984893E-C5DC-3D51-63E2-4BB5F60206E9}"/>
              </a:ext>
            </a:extLst>
          </p:cNvPr>
          <p:cNvSpPr txBox="1">
            <a:spLocks noChangeArrowheads="1"/>
          </p:cNvSpPr>
          <p:nvPr/>
        </p:nvSpPr>
        <p:spPr bwMode="auto">
          <a:xfrm>
            <a:off x="3081338" y="4073525"/>
            <a:ext cx="173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4" name="テキスト ボックス 26">
            <a:extLst>
              <a:ext uri="{FF2B5EF4-FFF2-40B4-BE49-F238E27FC236}">
                <a16:creationId xmlns:a16="http://schemas.microsoft.com/office/drawing/2014/main" id="{41B8B31A-36FE-2725-5A88-561E910D32A3}"/>
              </a:ext>
            </a:extLst>
          </p:cNvPr>
          <p:cNvSpPr txBox="1">
            <a:spLocks noChangeArrowheads="1"/>
          </p:cNvSpPr>
          <p:nvPr/>
        </p:nvSpPr>
        <p:spPr bwMode="auto">
          <a:xfrm>
            <a:off x="3525838" y="4086225"/>
            <a:ext cx="173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5" name="テキスト ボックス 26">
            <a:extLst>
              <a:ext uri="{FF2B5EF4-FFF2-40B4-BE49-F238E27FC236}">
                <a16:creationId xmlns:a16="http://schemas.microsoft.com/office/drawing/2014/main" id="{5259D6F7-09D5-533F-7CA8-95CB94086F13}"/>
              </a:ext>
            </a:extLst>
          </p:cNvPr>
          <p:cNvSpPr txBox="1">
            <a:spLocks noChangeArrowheads="1"/>
          </p:cNvSpPr>
          <p:nvPr/>
        </p:nvSpPr>
        <p:spPr bwMode="auto">
          <a:xfrm>
            <a:off x="3149600" y="4546600"/>
            <a:ext cx="1730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6" name="Freeform 66">
            <a:extLst>
              <a:ext uri="{FF2B5EF4-FFF2-40B4-BE49-F238E27FC236}">
                <a16:creationId xmlns:a16="http://schemas.microsoft.com/office/drawing/2014/main" id="{A47F064A-1CB1-E195-358C-CF0DE0900D9A}"/>
              </a:ext>
            </a:extLst>
          </p:cNvPr>
          <p:cNvSpPr>
            <a:spLocks/>
          </p:cNvSpPr>
          <p:nvPr/>
        </p:nvSpPr>
        <p:spPr bwMode="auto">
          <a:xfrm>
            <a:off x="3249613" y="4324350"/>
            <a:ext cx="214312" cy="231775"/>
          </a:xfrm>
          <a:custGeom>
            <a:avLst/>
            <a:gdLst>
              <a:gd name="T0" fmla="*/ 2147483647 w 60"/>
              <a:gd name="T1" fmla="*/ 2147483647 h 53"/>
              <a:gd name="T2" fmla="*/ 2147483647 w 60"/>
              <a:gd name="T3" fmla="*/ 2147483647 h 53"/>
              <a:gd name="T4" fmla="*/ 2147483647 w 60"/>
              <a:gd name="T5" fmla="*/ 2147483647 h 53"/>
              <a:gd name="T6" fmla="*/ 2147483647 w 60"/>
              <a:gd name="T7" fmla="*/ 2147483647 h 53"/>
              <a:gd name="T8" fmla="*/ 2147483647 w 60"/>
              <a:gd name="T9" fmla="*/ 2147483647 h 53"/>
              <a:gd name="T10" fmla="*/ 2147483647 w 60"/>
              <a:gd name="T11" fmla="*/ 2147483647 h 53"/>
              <a:gd name="T12" fmla="*/ 2147483647 w 60"/>
              <a:gd name="T13" fmla="*/ 2147483647 h 53"/>
              <a:gd name="T14" fmla="*/ 2147483647 w 60"/>
              <a:gd name="T15" fmla="*/ 2147483647 h 53"/>
              <a:gd name="T16" fmla="*/ 2147483647 w 60"/>
              <a:gd name="T17" fmla="*/ 2147483647 h 53"/>
              <a:gd name="T18" fmla="*/ 2147483647 w 60"/>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3"/>
              <a:gd name="T32" fmla="*/ 60 w 6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3">
                <a:moveTo>
                  <a:pt x="28" y="29"/>
                </a:moveTo>
                <a:cubicBezTo>
                  <a:pt x="22" y="29"/>
                  <a:pt x="14" y="18"/>
                  <a:pt x="14" y="12"/>
                </a:cubicBezTo>
                <a:cubicBezTo>
                  <a:pt x="14" y="6"/>
                  <a:pt x="14" y="1"/>
                  <a:pt x="12" y="1"/>
                </a:cubicBezTo>
                <a:cubicBezTo>
                  <a:pt x="10" y="0"/>
                  <a:pt x="3" y="1"/>
                  <a:pt x="2" y="19"/>
                </a:cubicBezTo>
                <a:cubicBezTo>
                  <a:pt x="0" y="38"/>
                  <a:pt x="3" y="45"/>
                  <a:pt x="10" y="47"/>
                </a:cubicBezTo>
                <a:cubicBezTo>
                  <a:pt x="16" y="49"/>
                  <a:pt x="38" y="53"/>
                  <a:pt x="43" y="53"/>
                </a:cubicBezTo>
                <a:cubicBezTo>
                  <a:pt x="48" y="53"/>
                  <a:pt x="52" y="48"/>
                  <a:pt x="53" y="45"/>
                </a:cubicBezTo>
                <a:cubicBezTo>
                  <a:pt x="54" y="41"/>
                  <a:pt x="60" y="27"/>
                  <a:pt x="59" y="23"/>
                </a:cubicBezTo>
                <a:cubicBezTo>
                  <a:pt x="58" y="19"/>
                  <a:pt x="56" y="10"/>
                  <a:pt x="49" y="14"/>
                </a:cubicBezTo>
                <a:cubicBezTo>
                  <a:pt x="42" y="18"/>
                  <a:pt x="33" y="28"/>
                  <a:pt x="28" y="29"/>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sp>
        <p:nvSpPr>
          <p:cNvPr id="99" name="円/楕円 98">
            <a:extLst>
              <a:ext uri="{FF2B5EF4-FFF2-40B4-BE49-F238E27FC236}">
                <a16:creationId xmlns:a16="http://schemas.microsoft.com/office/drawing/2014/main" id="{D560C954-7EF6-DDFD-A324-21AE053544D6}"/>
              </a:ext>
            </a:extLst>
          </p:cNvPr>
          <p:cNvSpPr/>
          <p:nvPr/>
        </p:nvSpPr>
        <p:spPr>
          <a:xfrm>
            <a:off x="3463925" y="4711700"/>
            <a:ext cx="254000" cy="254000"/>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dirty="0" err="1">
                <a:solidFill>
                  <a:srgbClr val="000000"/>
                </a:solidFill>
                <a:latin typeface="ＭＳ Ｐゴシック" pitchFamily="50" charset="-128"/>
              </a:rPr>
              <a:t>Th</a:t>
            </a:r>
            <a:endParaRPr lang="ja-JP" altLang="en-US" sz="1100" dirty="0">
              <a:solidFill>
                <a:srgbClr val="000000"/>
              </a:solidFill>
              <a:latin typeface="ＭＳ Ｐゴシック" pitchFamily="50" charset="-128"/>
            </a:endParaRPr>
          </a:p>
        </p:txBody>
      </p:sp>
      <p:sp>
        <p:nvSpPr>
          <p:cNvPr id="100" name="円/楕円 5167">
            <a:extLst>
              <a:ext uri="{FF2B5EF4-FFF2-40B4-BE49-F238E27FC236}">
                <a16:creationId xmlns:a16="http://schemas.microsoft.com/office/drawing/2014/main" id="{4EF321A8-7545-7F7D-7D4D-1800B96942B5}"/>
              </a:ext>
            </a:extLst>
          </p:cNvPr>
          <p:cNvSpPr/>
          <p:nvPr/>
        </p:nvSpPr>
        <p:spPr>
          <a:xfrm rot="2313016">
            <a:off x="3368675" y="5014913"/>
            <a:ext cx="239713" cy="241300"/>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B</a:t>
            </a:r>
            <a:endParaRPr lang="ja-JP" altLang="en-US" sz="1100">
              <a:solidFill>
                <a:srgbClr val="000000"/>
              </a:solidFill>
              <a:latin typeface="ＭＳ Ｐゴシック" pitchFamily="50" charset="-128"/>
            </a:endParaRPr>
          </a:p>
        </p:txBody>
      </p:sp>
      <p:sp>
        <p:nvSpPr>
          <p:cNvPr id="101" name="円/楕円 5167">
            <a:extLst>
              <a:ext uri="{FF2B5EF4-FFF2-40B4-BE49-F238E27FC236}">
                <a16:creationId xmlns:a16="http://schemas.microsoft.com/office/drawing/2014/main" id="{308F9374-6BC3-C816-A7E3-0CFE0D4A818C}"/>
              </a:ext>
            </a:extLst>
          </p:cNvPr>
          <p:cNvSpPr/>
          <p:nvPr/>
        </p:nvSpPr>
        <p:spPr>
          <a:xfrm>
            <a:off x="4162425" y="4710113"/>
            <a:ext cx="239713" cy="241300"/>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B</a:t>
            </a:r>
            <a:endParaRPr lang="ja-JP" altLang="en-US" sz="1100">
              <a:solidFill>
                <a:srgbClr val="000000"/>
              </a:solidFill>
              <a:latin typeface="ＭＳ Ｐゴシック" pitchFamily="50" charset="-128"/>
            </a:endParaRPr>
          </a:p>
        </p:txBody>
      </p:sp>
      <p:sp>
        <p:nvSpPr>
          <p:cNvPr id="102" name="円/楕円 101">
            <a:extLst>
              <a:ext uri="{FF2B5EF4-FFF2-40B4-BE49-F238E27FC236}">
                <a16:creationId xmlns:a16="http://schemas.microsoft.com/office/drawing/2014/main" id="{564011F7-C87C-A545-7F45-B3A1B9408C53}"/>
              </a:ext>
            </a:extLst>
          </p:cNvPr>
          <p:cNvSpPr/>
          <p:nvPr/>
        </p:nvSpPr>
        <p:spPr>
          <a:xfrm>
            <a:off x="4346575" y="4210050"/>
            <a:ext cx="254000" cy="254000"/>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T</a:t>
            </a:r>
            <a:r>
              <a:rPr lang="ja-JP" altLang="en-US" sz="1100">
                <a:solidFill>
                  <a:srgbClr val="000000"/>
                </a:solidFill>
                <a:latin typeface="ＭＳ Ｐゴシック" pitchFamily="50" charset="-128"/>
              </a:rPr>
              <a:t>ｆ</a:t>
            </a:r>
            <a:r>
              <a:rPr lang="en-US" altLang="ja-JP" sz="1100">
                <a:solidFill>
                  <a:srgbClr val="000000"/>
                </a:solidFill>
                <a:latin typeface="ＭＳ Ｐゴシック" pitchFamily="50" charset="-128"/>
              </a:rPr>
              <a:t>h</a:t>
            </a:r>
            <a:endParaRPr lang="ja-JP" altLang="en-US" sz="1100">
              <a:solidFill>
                <a:srgbClr val="000000"/>
              </a:solidFill>
              <a:latin typeface="ＭＳ Ｐゴシック" pitchFamily="50" charset="-128"/>
            </a:endParaRPr>
          </a:p>
        </p:txBody>
      </p:sp>
      <p:sp>
        <p:nvSpPr>
          <p:cNvPr id="103" name="円/楕円 102">
            <a:extLst>
              <a:ext uri="{FF2B5EF4-FFF2-40B4-BE49-F238E27FC236}">
                <a16:creationId xmlns:a16="http://schemas.microsoft.com/office/drawing/2014/main" id="{9721D552-4369-2CC4-D213-542B8EEBD88A}"/>
              </a:ext>
            </a:extLst>
          </p:cNvPr>
          <p:cNvSpPr/>
          <p:nvPr/>
        </p:nvSpPr>
        <p:spPr>
          <a:xfrm>
            <a:off x="4110038" y="4459288"/>
            <a:ext cx="412750" cy="233362"/>
          </a:xfrm>
          <a:prstGeom prst="ellipse">
            <a:avLst/>
          </a:prstGeom>
          <a:solidFill>
            <a:srgbClr val="FEDD9C"/>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FDC</a:t>
            </a:r>
            <a:endParaRPr lang="ja-JP" altLang="en-US" sz="1100">
              <a:solidFill>
                <a:srgbClr val="000000"/>
              </a:solidFill>
              <a:latin typeface="ＭＳ Ｐゴシック" pitchFamily="50" charset="-128"/>
            </a:endParaRPr>
          </a:p>
        </p:txBody>
      </p:sp>
      <p:pic>
        <p:nvPicPr>
          <p:cNvPr id="1229852" name="Picture 105">
            <a:extLst>
              <a:ext uri="{FF2B5EF4-FFF2-40B4-BE49-F238E27FC236}">
                <a16:creationId xmlns:a16="http://schemas.microsoft.com/office/drawing/2014/main" id="{CCE2F85E-DF65-A6AF-7A62-BD75EED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57531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3" name="Picture 105">
            <a:extLst>
              <a:ext uri="{FF2B5EF4-FFF2-40B4-BE49-F238E27FC236}">
                <a16:creationId xmlns:a16="http://schemas.microsoft.com/office/drawing/2014/main" id="{E8B28A2F-993D-D847-E7E1-CAC3EA54B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5689600"/>
            <a:ext cx="347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4" name="Picture 105">
            <a:extLst>
              <a:ext uri="{FF2B5EF4-FFF2-40B4-BE49-F238E27FC236}">
                <a16:creationId xmlns:a16="http://schemas.microsoft.com/office/drawing/2014/main" id="{FE661973-F485-2FBD-1D37-585D1090D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60960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5" name="Picture 105">
            <a:extLst>
              <a:ext uri="{FF2B5EF4-FFF2-40B4-BE49-F238E27FC236}">
                <a16:creationId xmlns:a16="http://schemas.microsoft.com/office/drawing/2014/main" id="{7AD5CCC6-E7E2-1767-EE17-4CA9D40A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238" y="441801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6" name="Picture 105">
            <a:extLst>
              <a:ext uri="{FF2B5EF4-FFF2-40B4-BE49-F238E27FC236}">
                <a16:creationId xmlns:a16="http://schemas.microsoft.com/office/drawing/2014/main" id="{3528D899-B67A-6EDB-7C3B-ECAA0219E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038" y="4830763"/>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7" name="Picture 105">
            <a:extLst>
              <a:ext uri="{FF2B5EF4-FFF2-40B4-BE49-F238E27FC236}">
                <a16:creationId xmlns:a16="http://schemas.microsoft.com/office/drawing/2014/main" id="{BF1B8793-189E-847A-230F-06CEC5E7B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913" y="4178300"/>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8" name="Picture 105">
            <a:extLst>
              <a:ext uri="{FF2B5EF4-FFF2-40B4-BE49-F238E27FC236}">
                <a16:creationId xmlns:a16="http://schemas.microsoft.com/office/drawing/2014/main" id="{8D56CD6D-5D96-5F77-D9FB-D33125165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384016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9" name="Picture 105">
            <a:extLst>
              <a:ext uri="{FF2B5EF4-FFF2-40B4-BE49-F238E27FC236}">
                <a16:creationId xmlns:a16="http://schemas.microsoft.com/office/drawing/2014/main" id="{C748EE8F-BF4A-4C8C-3A1D-125D25D8E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47625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0" name="Picture 105">
            <a:extLst>
              <a:ext uri="{FF2B5EF4-FFF2-40B4-BE49-F238E27FC236}">
                <a16:creationId xmlns:a16="http://schemas.microsoft.com/office/drawing/2014/main" id="{9B454047-B859-F207-CA74-441483242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4511675"/>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1" name="Picture 105">
            <a:extLst>
              <a:ext uri="{FF2B5EF4-FFF2-40B4-BE49-F238E27FC236}">
                <a16:creationId xmlns:a16="http://schemas.microsoft.com/office/drawing/2014/main" id="{8691EF4C-A4A1-A4F5-A9F2-FC773F161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4194175"/>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2" name="Picture 105">
            <a:extLst>
              <a:ext uri="{FF2B5EF4-FFF2-40B4-BE49-F238E27FC236}">
                <a16:creationId xmlns:a16="http://schemas.microsoft.com/office/drawing/2014/main" id="{B95C5FF1-87E4-05EC-FF48-563A62DEA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4022725"/>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3" name="Picture 105">
            <a:extLst>
              <a:ext uri="{FF2B5EF4-FFF2-40B4-BE49-F238E27FC236}">
                <a16:creationId xmlns:a16="http://schemas.microsoft.com/office/drawing/2014/main" id="{E32D60C0-091B-83A9-A8CA-B6037B829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45611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4" name="Picture 106">
            <a:extLst>
              <a:ext uri="{FF2B5EF4-FFF2-40B4-BE49-F238E27FC236}">
                <a16:creationId xmlns:a16="http://schemas.microsoft.com/office/drawing/2014/main" id="{73806A33-E22B-65F1-FE32-5AD6C6FE72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84981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65" name="テキスト ボックス 26">
            <a:extLst>
              <a:ext uri="{FF2B5EF4-FFF2-40B4-BE49-F238E27FC236}">
                <a16:creationId xmlns:a16="http://schemas.microsoft.com/office/drawing/2014/main" id="{E8647905-49D5-9DEF-D8FD-E83F8098A7C2}"/>
              </a:ext>
            </a:extLst>
          </p:cNvPr>
          <p:cNvSpPr txBox="1">
            <a:spLocks noChangeArrowheads="1"/>
          </p:cNvSpPr>
          <p:nvPr/>
        </p:nvSpPr>
        <p:spPr bwMode="auto">
          <a:xfrm>
            <a:off x="3097213" y="4789488"/>
            <a:ext cx="1730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18" name="フリーフォーム 117">
            <a:extLst>
              <a:ext uri="{FF2B5EF4-FFF2-40B4-BE49-F238E27FC236}">
                <a16:creationId xmlns:a16="http://schemas.microsoft.com/office/drawing/2014/main" id="{E95F50A2-DB01-48C7-0D4F-51D47BEADDF5}"/>
              </a:ext>
            </a:extLst>
          </p:cNvPr>
          <p:cNvSpPr/>
          <p:nvPr/>
        </p:nvSpPr>
        <p:spPr>
          <a:xfrm>
            <a:off x="4533900" y="4672013"/>
            <a:ext cx="119063" cy="185737"/>
          </a:xfrm>
          <a:custGeom>
            <a:avLst/>
            <a:gdLst>
              <a:gd name="connsiteX0" fmla="*/ 99391 w 119269"/>
              <a:gd name="connsiteY0" fmla="*/ 0 h 186856"/>
              <a:gd name="connsiteX1" fmla="*/ 0 w 119269"/>
              <a:gd name="connsiteY1" fmla="*/ 83489 h 186856"/>
              <a:gd name="connsiteX2" fmla="*/ 119269 w 119269"/>
              <a:gd name="connsiteY2" fmla="*/ 186856 h 186856"/>
              <a:gd name="connsiteX3" fmla="*/ 119269 w 119269"/>
              <a:gd name="connsiteY3" fmla="*/ 186856 h 186856"/>
              <a:gd name="connsiteX4" fmla="*/ 119269 w 119269"/>
              <a:gd name="connsiteY4" fmla="*/ 186856 h 18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 h="186856">
                <a:moveTo>
                  <a:pt x="99391" y="0"/>
                </a:moveTo>
                <a:lnTo>
                  <a:pt x="0" y="83489"/>
                </a:lnTo>
                <a:lnTo>
                  <a:pt x="119269" y="186856"/>
                </a:lnTo>
                <a:lnTo>
                  <a:pt x="119269" y="186856"/>
                </a:lnTo>
                <a:lnTo>
                  <a:pt x="119269" y="18685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19" name="フリーフォーム 118">
            <a:extLst>
              <a:ext uri="{FF2B5EF4-FFF2-40B4-BE49-F238E27FC236}">
                <a16:creationId xmlns:a16="http://schemas.microsoft.com/office/drawing/2014/main" id="{44DB5074-9481-9BF5-AE04-ECE5F2EFE4AD}"/>
              </a:ext>
            </a:extLst>
          </p:cNvPr>
          <p:cNvSpPr/>
          <p:nvPr/>
        </p:nvSpPr>
        <p:spPr>
          <a:xfrm>
            <a:off x="4914900" y="4579938"/>
            <a:ext cx="350838" cy="163512"/>
          </a:xfrm>
          <a:custGeom>
            <a:avLst/>
            <a:gdLst>
              <a:gd name="connsiteX0" fmla="*/ 326004 w 349858"/>
              <a:gd name="connsiteY0" fmla="*/ 0 h 163002"/>
              <a:gd name="connsiteX1" fmla="*/ 0 w 349858"/>
              <a:gd name="connsiteY1" fmla="*/ 83489 h 163002"/>
              <a:gd name="connsiteX2" fmla="*/ 349858 w 349858"/>
              <a:gd name="connsiteY2" fmla="*/ 163002 h 163002"/>
            </a:gdLst>
            <a:ahLst/>
            <a:cxnLst>
              <a:cxn ang="0">
                <a:pos x="connsiteX0" y="connsiteY0"/>
              </a:cxn>
              <a:cxn ang="0">
                <a:pos x="connsiteX1" y="connsiteY1"/>
              </a:cxn>
              <a:cxn ang="0">
                <a:pos x="connsiteX2" y="connsiteY2"/>
              </a:cxn>
            </a:cxnLst>
            <a:rect l="l" t="t" r="r" b="b"/>
            <a:pathLst>
              <a:path w="349858" h="163002">
                <a:moveTo>
                  <a:pt x="326004" y="0"/>
                </a:moveTo>
                <a:lnTo>
                  <a:pt x="0" y="83489"/>
                </a:lnTo>
                <a:lnTo>
                  <a:pt x="349858" y="16300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0" name="フリーフォーム 119">
            <a:extLst>
              <a:ext uri="{FF2B5EF4-FFF2-40B4-BE49-F238E27FC236}">
                <a16:creationId xmlns:a16="http://schemas.microsoft.com/office/drawing/2014/main" id="{DF85E8F6-91A3-E5AB-2327-C09CF3D3B26C}"/>
              </a:ext>
            </a:extLst>
          </p:cNvPr>
          <p:cNvSpPr/>
          <p:nvPr/>
        </p:nvSpPr>
        <p:spPr>
          <a:xfrm>
            <a:off x="4935538" y="4949825"/>
            <a:ext cx="373062" cy="166688"/>
          </a:xfrm>
          <a:custGeom>
            <a:avLst/>
            <a:gdLst>
              <a:gd name="connsiteX0" fmla="*/ 373711 w 373711"/>
              <a:gd name="connsiteY0" fmla="*/ 0 h 166977"/>
              <a:gd name="connsiteX1" fmla="*/ 0 w 373711"/>
              <a:gd name="connsiteY1" fmla="*/ 163002 h 166977"/>
              <a:gd name="connsiteX2" fmla="*/ 326003 w 373711"/>
              <a:gd name="connsiteY2" fmla="*/ 166977 h 166977"/>
            </a:gdLst>
            <a:ahLst/>
            <a:cxnLst>
              <a:cxn ang="0">
                <a:pos x="connsiteX0" y="connsiteY0"/>
              </a:cxn>
              <a:cxn ang="0">
                <a:pos x="connsiteX1" y="connsiteY1"/>
              </a:cxn>
              <a:cxn ang="0">
                <a:pos x="connsiteX2" y="connsiteY2"/>
              </a:cxn>
            </a:cxnLst>
            <a:rect l="l" t="t" r="r" b="b"/>
            <a:pathLst>
              <a:path w="373711" h="166977">
                <a:moveTo>
                  <a:pt x="373711" y="0"/>
                </a:moveTo>
                <a:lnTo>
                  <a:pt x="0" y="163002"/>
                </a:lnTo>
                <a:lnTo>
                  <a:pt x="326003" y="166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1" name="フリーフォーム 120">
            <a:extLst>
              <a:ext uri="{FF2B5EF4-FFF2-40B4-BE49-F238E27FC236}">
                <a16:creationId xmlns:a16="http://schemas.microsoft.com/office/drawing/2014/main" id="{690010D6-DBD6-561B-A06E-68B176F8C9CA}"/>
              </a:ext>
            </a:extLst>
          </p:cNvPr>
          <p:cNvSpPr/>
          <p:nvPr/>
        </p:nvSpPr>
        <p:spPr>
          <a:xfrm>
            <a:off x="4943475" y="4806950"/>
            <a:ext cx="98425" cy="153988"/>
          </a:xfrm>
          <a:custGeom>
            <a:avLst/>
            <a:gdLst>
              <a:gd name="connsiteX0" fmla="*/ 91440 w 99391"/>
              <a:gd name="connsiteY0" fmla="*/ 0 h 155051"/>
              <a:gd name="connsiteX1" fmla="*/ 0 w 99391"/>
              <a:gd name="connsiteY1" fmla="*/ 83489 h 155051"/>
              <a:gd name="connsiteX2" fmla="*/ 99391 w 99391"/>
              <a:gd name="connsiteY2" fmla="*/ 155051 h 155051"/>
            </a:gdLst>
            <a:ahLst/>
            <a:cxnLst>
              <a:cxn ang="0">
                <a:pos x="connsiteX0" y="connsiteY0"/>
              </a:cxn>
              <a:cxn ang="0">
                <a:pos x="connsiteX1" y="connsiteY1"/>
              </a:cxn>
              <a:cxn ang="0">
                <a:pos x="connsiteX2" y="connsiteY2"/>
              </a:cxn>
            </a:cxnLst>
            <a:rect l="l" t="t" r="r" b="b"/>
            <a:pathLst>
              <a:path w="99391" h="155051">
                <a:moveTo>
                  <a:pt x="91440" y="0"/>
                </a:moveTo>
                <a:lnTo>
                  <a:pt x="0" y="83489"/>
                </a:lnTo>
                <a:lnTo>
                  <a:pt x="99391" y="15505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2" name="フリーフォーム 121">
            <a:extLst>
              <a:ext uri="{FF2B5EF4-FFF2-40B4-BE49-F238E27FC236}">
                <a16:creationId xmlns:a16="http://schemas.microsoft.com/office/drawing/2014/main" id="{021F03D3-3C66-1876-0741-77C9F51F7BF0}"/>
              </a:ext>
            </a:extLst>
          </p:cNvPr>
          <p:cNvSpPr/>
          <p:nvPr/>
        </p:nvSpPr>
        <p:spPr>
          <a:xfrm>
            <a:off x="4938713" y="4357688"/>
            <a:ext cx="111125" cy="166687"/>
          </a:xfrm>
          <a:custGeom>
            <a:avLst/>
            <a:gdLst>
              <a:gd name="connsiteX0" fmla="*/ 99391 w 111318"/>
              <a:gd name="connsiteY0" fmla="*/ 0 h 166977"/>
              <a:gd name="connsiteX1" fmla="*/ 0 w 111318"/>
              <a:gd name="connsiteY1" fmla="*/ 83488 h 166977"/>
              <a:gd name="connsiteX2" fmla="*/ 111318 w 111318"/>
              <a:gd name="connsiteY2" fmla="*/ 166977 h 166977"/>
            </a:gdLst>
            <a:ahLst/>
            <a:cxnLst>
              <a:cxn ang="0">
                <a:pos x="connsiteX0" y="connsiteY0"/>
              </a:cxn>
              <a:cxn ang="0">
                <a:pos x="connsiteX1" y="connsiteY1"/>
              </a:cxn>
              <a:cxn ang="0">
                <a:pos x="connsiteX2" y="connsiteY2"/>
              </a:cxn>
            </a:cxnLst>
            <a:rect l="l" t="t" r="r" b="b"/>
            <a:pathLst>
              <a:path w="111318" h="166977">
                <a:moveTo>
                  <a:pt x="99391" y="0"/>
                </a:moveTo>
                <a:lnTo>
                  <a:pt x="0" y="83488"/>
                </a:lnTo>
                <a:lnTo>
                  <a:pt x="111318" y="166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3" name="フリーフォーム 122">
            <a:extLst>
              <a:ext uri="{FF2B5EF4-FFF2-40B4-BE49-F238E27FC236}">
                <a16:creationId xmlns:a16="http://schemas.microsoft.com/office/drawing/2014/main" id="{8715E4C9-2491-CB98-C056-62E8451072A3}"/>
              </a:ext>
            </a:extLst>
          </p:cNvPr>
          <p:cNvSpPr/>
          <p:nvPr/>
        </p:nvSpPr>
        <p:spPr>
          <a:xfrm>
            <a:off x="4735513" y="4460875"/>
            <a:ext cx="96837" cy="203200"/>
          </a:xfrm>
          <a:custGeom>
            <a:avLst/>
            <a:gdLst>
              <a:gd name="connsiteX0" fmla="*/ 91440 w 95416"/>
              <a:gd name="connsiteY0" fmla="*/ 0 h 202758"/>
              <a:gd name="connsiteX1" fmla="*/ 0 w 95416"/>
              <a:gd name="connsiteY1" fmla="*/ 198782 h 202758"/>
              <a:gd name="connsiteX2" fmla="*/ 95416 w 95416"/>
              <a:gd name="connsiteY2" fmla="*/ 202758 h 202758"/>
            </a:gdLst>
            <a:ahLst/>
            <a:cxnLst>
              <a:cxn ang="0">
                <a:pos x="connsiteX0" y="connsiteY0"/>
              </a:cxn>
              <a:cxn ang="0">
                <a:pos x="connsiteX1" y="connsiteY1"/>
              </a:cxn>
              <a:cxn ang="0">
                <a:pos x="connsiteX2" y="connsiteY2"/>
              </a:cxn>
            </a:cxnLst>
            <a:rect l="l" t="t" r="r" b="b"/>
            <a:pathLst>
              <a:path w="95416" h="202758">
                <a:moveTo>
                  <a:pt x="91440" y="0"/>
                </a:moveTo>
                <a:lnTo>
                  <a:pt x="0" y="198782"/>
                </a:lnTo>
                <a:lnTo>
                  <a:pt x="95416" y="20275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4" name="フリーフォーム 123">
            <a:extLst>
              <a:ext uri="{FF2B5EF4-FFF2-40B4-BE49-F238E27FC236}">
                <a16:creationId xmlns:a16="http://schemas.microsoft.com/office/drawing/2014/main" id="{43465DFA-AC24-6BD4-A469-A232CD86A65E}"/>
              </a:ext>
            </a:extLst>
          </p:cNvPr>
          <p:cNvSpPr/>
          <p:nvPr/>
        </p:nvSpPr>
        <p:spPr>
          <a:xfrm>
            <a:off x="4724400" y="4886325"/>
            <a:ext cx="111125" cy="211138"/>
          </a:xfrm>
          <a:custGeom>
            <a:avLst/>
            <a:gdLst>
              <a:gd name="connsiteX0" fmla="*/ 107343 w 111318"/>
              <a:gd name="connsiteY0" fmla="*/ 0 h 210709"/>
              <a:gd name="connsiteX1" fmla="*/ 0 w 111318"/>
              <a:gd name="connsiteY1" fmla="*/ 0 h 210709"/>
              <a:gd name="connsiteX2" fmla="*/ 111318 w 111318"/>
              <a:gd name="connsiteY2" fmla="*/ 210709 h 210709"/>
            </a:gdLst>
            <a:ahLst/>
            <a:cxnLst>
              <a:cxn ang="0">
                <a:pos x="connsiteX0" y="connsiteY0"/>
              </a:cxn>
              <a:cxn ang="0">
                <a:pos x="connsiteX1" y="connsiteY1"/>
              </a:cxn>
              <a:cxn ang="0">
                <a:pos x="connsiteX2" y="connsiteY2"/>
              </a:cxn>
            </a:cxnLst>
            <a:rect l="l" t="t" r="r" b="b"/>
            <a:pathLst>
              <a:path w="111318" h="210709">
                <a:moveTo>
                  <a:pt x="107343" y="0"/>
                </a:moveTo>
                <a:lnTo>
                  <a:pt x="0" y="0"/>
                </a:lnTo>
                <a:lnTo>
                  <a:pt x="111318" y="21070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5" name="円/楕円 124">
            <a:extLst>
              <a:ext uri="{FF2B5EF4-FFF2-40B4-BE49-F238E27FC236}">
                <a16:creationId xmlns:a16="http://schemas.microsoft.com/office/drawing/2014/main" id="{6C53A5D9-B3E5-4176-2BF2-05E8827AD80D}"/>
              </a:ext>
            </a:extLst>
          </p:cNvPr>
          <p:cNvSpPr/>
          <p:nvPr/>
        </p:nvSpPr>
        <p:spPr>
          <a:xfrm>
            <a:off x="4402138" y="4679950"/>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6" name="円/楕円 125">
            <a:extLst>
              <a:ext uri="{FF2B5EF4-FFF2-40B4-BE49-F238E27FC236}">
                <a16:creationId xmlns:a16="http://schemas.microsoft.com/office/drawing/2014/main" id="{574719DC-1F69-728D-C79C-D9C0887FAD23}"/>
              </a:ext>
            </a:extLst>
          </p:cNvPr>
          <p:cNvSpPr/>
          <p:nvPr/>
        </p:nvSpPr>
        <p:spPr>
          <a:xfrm>
            <a:off x="4608513" y="45926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7" name="円/楕円 126">
            <a:extLst>
              <a:ext uri="{FF2B5EF4-FFF2-40B4-BE49-F238E27FC236}">
                <a16:creationId xmlns:a16="http://schemas.microsoft.com/office/drawing/2014/main" id="{5B997A6F-FAA8-6FB8-6D7C-D9058471E285}"/>
              </a:ext>
            </a:extLst>
          </p:cNvPr>
          <p:cNvSpPr/>
          <p:nvPr/>
        </p:nvSpPr>
        <p:spPr>
          <a:xfrm>
            <a:off x="4605338" y="481806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8" name="円/楕円 127">
            <a:extLst>
              <a:ext uri="{FF2B5EF4-FFF2-40B4-BE49-F238E27FC236}">
                <a16:creationId xmlns:a16="http://schemas.microsoft.com/office/drawing/2014/main" id="{0C5498F6-7027-31F0-3A33-479F05CA9F26}"/>
              </a:ext>
            </a:extLst>
          </p:cNvPr>
          <p:cNvSpPr/>
          <p:nvPr/>
        </p:nvSpPr>
        <p:spPr>
          <a:xfrm>
            <a:off x="4816475" y="43767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9" name="円/楕円 128">
            <a:extLst>
              <a:ext uri="{FF2B5EF4-FFF2-40B4-BE49-F238E27FC236}">
                <a16:creationId xmlns:a16="http://schemas.microsoft.com/office/drawing/2014/main" id="{C194C5BF-AD2F-33A6-A7F2-4BF2CC8A0632}"/>
              </a:ext>
            </a:extLst>
          </p:cNvPr>
          <p:cNvSpPr/>
          <p:nvPr/>
        </p:nvSpPr>
        <p:spPr>
          <a:xfrm>
            <a:off x="4816475" y="45958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0" name="円/楕円 129">
            <a:extLst>
              <a:ext uri="{FF2B5EF4-FFF2-40B4-BE49-F238E27FC236}">
                <a16:creationId xmlns:a16="http://schemas.microsoft.com/office/drawing/2014/main" id="{82732768-EE77-6163-B406-18DD3C4593BC}"/>
              </a:ext>
            </a:extLst>
          </p:cNvPr>
          <p:cNvSpPr/>
          <p:nvPr/>
        </p:nvSpPr>
        <p:spPr>
          <a:xfrm>
            <a:off x="4816475" y="482282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1" name="円/楕円 130">
            <a:extLst>
              <a:ext uri="{FF2B5EF4-FFF2-40B4-BE49-F238E27FC236}">
                <a16:creationId xmlns:a16="http://schemas.microsoft.com/office/drawing/2014/main" id="{7EDB3118-668E-4ACC-2A19-BDE1D0BD0C9C}"/>
              </a:ext>
            </a:extLst>
          </p:cNvPr>
          <p:cNvSpPr/>
          <p:nvPr/>
        </p:nvSpPr>
        <p:spPr>
          <a:xfrm>
            <a:off x="4816475" y="50498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2" name="円/楕円 131">
            <a:extLst>
              <a:ext uri="{FF2B5EF4-FFF2-40B4-BE49-F238E27FC236}">
                <a16:creationId xmlns:a16="http://schemas.microsoft.com/office/drawing/2014/main" id="{23BD5BDD-55DB-8F71-24DF-F324BD1943A6}"/>
              </a:ext>
            </a:extLst>
          </p:cNvPr>
          <p:cNvSpPr/>
          <p:nvPr/>
        </p:nvSpPr>
        <p:spPr>
          <a:xfrm>
            <a:off x="5033963" y="428942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3" name="円/楕円 132">
            <a:extLst>
              <a:ext uri="{FF2B5EF4-FFF2-40B4-BE49-F238E27FC236}">
                <a16:creationId xmlns:a16="http://schemas.microsoft.com/office/drawing/2014/main" id="{2B19D895-1005-9AD6-9EAF-E51BC7259501}"/>
              </a:ext>
            </a:extLst>
          </p:cNvPr>
          <p:cNvSpPr/>
          <p:nvPr/>
        </p:nvSpPr>
        <p:spPr>
          <a:xfrm>
            <a:off x="5033963" y="444817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4" name="円/楕円 133">
            <a:extLst>
              <a:ext uri="{FF2B5EF4-FFF2-40B4-BE49-F238E27FC236}">
                <a16:creationId xmlns:a16="http://schemas.microsoft.com/office/drawing/2014/main" id="{640C23EC-1D94-BA7A-D21C-659469B511F1}"/>
              </a:ext>
            </a:extLst>
          </p:cNvPr>
          <p:cNvSpPr/>
          <p:nvPr/>
        </p:nvSpPr>
        <p:spPr>
          <a:xfrm>
            <a:off x="5033963" y="47355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5" name="円/楕円 134">
            <a:extLst>
              <a:ext uri="{FF2B5EF4-FFF2-40B4-BE49-F238E27FC236}">
                <a16:creationId xmlns:a16="http://schemas.microsoft.com/office/drawing/2014/main" id="{1D7B543F-2008-5B26-3752-68A8D8D1FA39}"/>
              </a:ext>
            </a:extLst>
          </p:cNvPr>
          <p:cNvSpPr/>
          <p:nvPr/>
        </p:nvSpPr>
        <p:spPr>
          <a:xfrm>
            <a:off x="5033963" y="4892675"/>
            <a:ext cx="127000" cy="128588"/>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6" name="円/楕円 135">
            <a:extLst>
              <a:ext uri="{FF2B5EF4-FFF2-40B4-BE49-F238E27FC236}">
                <a16:creationId xmlns:a16="http://schemas.microsoft.com/office/drawing/2014/main" id="{4BF7952A-91FF-226B-E58D-3032AB1CC868}"/>
              </a:ext>
            </a:extLst>
          </p:cNvPr>
          <p:cNvSpPr/>
          <p:nvPr/>
        </p:nvSpPr>
        <p:spPr>
          <a:xfrm>
            <a:off x="5221288" y="45164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7" name="円/楕円 136">
            <a:extLst>
              <a:ext uri="{FF2B5EF4-FFF2-40B4-BE49-F238E27FC236}">
                <a16:creationId xmlns:a16="http://schemas.microsoft.com/office/drawing/2014/main" id="{CB2E0DA0-8BAE-A3F1-ADC4-7AE55E5BE156}"/>
              </a:ext>
            </a:extLst>
          </p:cNvPr>
          <p:cNvSpPr/>
          <p:nvPr/>
        </p:nvSpPr>
        <p:spPr>
          <a:xfrm>
            <a:off x="5221288" y="467518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8" name="円/楕円 137">
            <a:extLst>
              <a:ext uri="{FF2B5EF4-FFF2-40B4-BE49-F238E27FC236}">
                <a16:creationId xmlns:a16="http://schemas.microsoft.com/office/drawing/2014/main" id="{836FA20C-6A36-20D4-2AB4-42520D0403FD}"/>
              </a:ext>
            </a:extLst>
          </p:cNvPr>
          <p:cNvSpPr/>
          <p:nvPr/>
        </p:nvSpPr>
        <p:spPr>
          <a:xfrm>
            <a:off x="5289550" y="48847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9" name="円/楕円 138">
            <a:extLst>
              <a:ext uri="{FF2B5EF4-FFF2-40B4-BE49-F238E27FC236}">
                <a16:creationId xmlns:a16="http://schemas.microsoft.com/office/drawing/2014/main" id="{2D43BC1A-EB18-95B9-4C5D-1B5357D09D89}"/>
              </a:ext>
            </a:extLst>
          </p:cNvPr>
          <p:cNvSpPr/>
          <p:nvPr/>
        </p:nvSpPr>
        <p:spPr>
          <a:xfrm>
            <a:off x="5213350" y="50403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0" name="フリーフォーム 139">
            <a:extLst>
              <a:ext uri="{FF2B5EF4-FFF2-40B4-BE49-F238E27FC236}">
                <a16:creationId xmlns:a16="http://schemas.microsoft.com/office/drawing/2014/main" id="{192251B5-026A-9153-17A9-551635336AF8}"/>
              </a:ext>
            </a:extLst>
          </p:cNvPr>
          <p:cNvSpPr/>
          <p:nvPr/>
        </p:nvSpPr>
        <p:spPr>
          <a:xfrm>
            <a:off x="3921125" y="5291138"/>
            <a:ext cx="123825" cy="155575"/>
          </a:xfrm>
          <a:custGeom>
            <a:avLst/>
            <a:gdLst>
              <a:gd name="connsiteX0" fmla="*/ 123245 w 123245"/>
              <a:gd name="connsiteY0" fmla="*/ 0 h 155050"/>
              <a:gd name="connsiteX1" fmla="*/ 0 w 123245"/>
              <a:gd name="connsiteY1" fmla="*/ 51684 h 155050"/>
              <a:gd name="connsiteX2" fmla="*/ 75538 w 123245"/>
              <a:gd name="connsiteY2" fmla="*/ 155050 h 155050"/>
            </a:gdLst>
            <a:ahLst/>
            <a:cxnLst>
              <a:cxn ang="0">
                <a:pos x="connsiteX0" y="connsiteY0"/>
              </a:cxn>
              <a:cxn ang="0">
                <a:pos x="connsiteX1" y="connsiteY1"/>
              </a:cxn>
              <a:cxn ang="0">
                <a:pos x="connsiteX2" y="connsiteY2"/>
              </a:cxn>
            </a:cxnLst>
            <a:rect l="l" t="t" r="r" b="b"/>
            <a:pathLst>
              <a:path w="123245" h="155050">
                <a:moveTo>
                  <a:pt x="123245" y="0"/>
                </a:moveTo>
                <a:lnTo>
                  <a:pt x="0" y="51684"/>
                </a:lnTo>
                <a:lnTo>
                  <a:pt x="75538" y="1550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1" name="フリーフォーム 140">
            <a:extLst>
              <a:ext uri="{FF2B5EF4-FFF2-40B4-BE49-F238E27FC236}">
                <a16:creationId xmlns:a16="http://schemas.microsoft.com/office/drawing/2014/main" id="{D945268A-4892-38E0-0278-FDE4858E817D}"/>
              </a:ext>
            </a:extLst>
          </p:cNvPr>
          <p:cNvSpPr/>
          <p:nvPr/>
        </p:nvSpPr>
        <p:spPr>
          <a:xfrm>
            <a:off x="3754438" y="5530850"/>
            <a:ext cx="119062" cy="177800"/>
          </a:xfrm>
          <a:custGeom>
            <a:avLst/>
            <a:gdLst>
              <a:gd name="connsiteX0" fmla="*/ 119269 w 119269"/>
              <a:gd name="connsiteY0" fmla="*/ 67586 h 178905"/>
              <a:gd name="connsiteX1" fmla="*/ 0 w 119269"/>
              <a:gd name="connsiteY1" fmla="*/ 0 h 178905"/>
              <a:gd name="connsiteX2" fmla="*/ 19878 w 119269"/>
              <a:gd name="connsiteY2" fmla="*/ 178905 h 178905"/>
            </a:gdLst>
            <a:ahLst/>
            <a:cxnLst>
              <a:cxn ang="0">
                <a:pos x="connsiteX0" y="connsiteY0"/>
              </a:cxn>
              <a:cxn ang="0">
                <a:pos x="connsiteX1" y="connsiteY1"/>
              </a:cxn>
              <a:cxn ang="0">
                <a:pos x="connsiteX2" y="connsiteY2"/>
              </a:cxn>
            </a:cxnLst>
            <a:rect l="l" t="t" r="r" b="b"/>
            <a:pathLst>
              <a:path w="119269" h="178905">
                <a:moveTo>
                  <a:pt x="119269" y="67586"/>
                </a:moveTo>
                <a:lnTo>
                  <a:pt x="0" y="0"/>
                </a:lnTo>
                <a:lnTo>
                  <a:pt x="19878" y="17890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cxnSp>
        <p:nvCxnSpPr>
          <p:cNvPr id="142" name="直線矢印コネクタ 141">
            <a:extLst>
              <a:ext uri="{FF2B5EF4-FFF2-40B4-BE49-F238E27FC236}">
                <a16:creationId xmlns:a16="http://schemas.microsoft.com/office/drawing/2014/main" id="{EA3F0C89-FCC3-6900-9BF6-448E6CCA0244}"/>
              </a:ext>
            </a:extLst>
          </p:cNvPr>
          <p:cNvCxnSpPr/>
          <p:nvPr/>
        </p:nvCxnSpPr>
        <p:spPr>
          <a:xfrm>
            <a:off x="3598863" y="5256213"/>
            <a:ext cx="206375" cy="111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5B5CAFC1-B08B-0A6A-C771-DF2A17BBEC55}"/>
              </a:ext>
            </a:extLst>
          </p:cNvPr>
          <p:cNvCxnSpPr/>
          <p:nvPr/>
        </p:nvCxnSpPr>
        <p:spPr>
          <a:xfrm>
            <a:off x="3551238" y="5264150"/>
            <a:ext cx="131762" cy="1460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円/楕円 143">
            <a:extLst>
              <a:ext uri="{FF2B5EF4-FFF2-40B4-BE49-F238E27FC236}">
                <a16:creationId xmlns:a16="http://schemas.microsoft.com/office/drawing/2014/main" id="{DDC7A58A-854F-A3A6-7998-22A9BD38DBB4}"/>
              </a:ext>
            </a:extLst>
          </p:cNvPr>
          <p:cNvSpPr/>
          <p:nvPr/>
        </p:nvSpPr>
        <p:spPr>
          <a:xfrm>
            <a:off x="3802063" y="5240338"/>
            <a:ext cx="131762"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5" name="円/楕円 144">
            <a:extLst>
              <a:ext uri="{FF2B5EF4-FFF2-40B4-BE49-F238E27FC236}">
                <a16:creationId xmlns:a16="http://schemas.microsoft.com/office/drawing/2014/main" id="{9AEECEA3-8DCE-A9E1-D2AA-11591B2BBFC0}"/>
              </a:ext>
            </a:extLst>
          </p:cNvPr>
          <p:cNvSpPr/>
          <p:nvPr/>
        </p:nvSpPr>
        <p:spPr>
          <a:xfrm>
            <a:off x="3646488" y="5414963"/>
            <a:ext cx="131762" cy="131762"/>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6" name="円/楕円 145">
            <a:extLst>
              <a:ext uri="{FF2B5EF4-FFF2-40B4-BE49-F238E27FC236}">
                <a16:creationId xmlns:a16="http://schemas.microsoft.com/office/drawing/2014/main" id="{05337A5A-AC5A-F6D0-7154-293014C15BAA}"/>
              </a:ext>
            </a:extLst>
          </p:cNvPr>
          <p:cNvSpPr/>
          <p:nvPr/>
        </p:nvSpPr>
        <p:spPr>
          <a:xfrm>
            <a:off x="4048125" y="5224463"/>
            <a:ext cx="131763"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7" name="円/楕円 146">
            <a:extLst>
              <a:ext uri="{FF2B5EF4-FFF2-40B4-BE49-F238E27FC236}">
                <a16:creationId xmlns:a16="http://schemas.microsoft.com/office/drawing/2014/main" id="{EE5FC4E0-3269-2423-CEED-5FF1290AE03C}"/>
              </a:ext>
            </a:extLst>
          </p:cNvPr>
          <p:cNvSpPr/>
          <p:nvPr/>
        </p:nvSpPr>
        <p:spPr>
          <a:xfrm>
            <a:off x="3965575" y="5422900"/>
            <a:ext cx="130175" cy="131763"/>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8" name="円/楕円 147">
            <a:extLst>
              <a:ext uri="{FF2B5EF4-FFF2-40B4-BE49-F238E27FC236}">
                <a16:creationId xmlns:a16="http://schemas.microsoft.com/office/drawing/2014/main" id="{A1A66D24-90D5-F810-3211-16732E27F275}"/>
              </a:ext>
            </a:extLst>
          </p:cNvPr>
          <p:cNvSpPr/>
          <p:nvPr/>
        </p:nvSpPr>
        <p:spPr>
          <a:xfrm>
            <a:off x="3857625" y="5570538"/>
            <a:ext cx="131763"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9" name="円/楕円 148">
            <a:extLst>
              <a:ext uri="{FF2B5EF4-FFF2-40B4-BE49-F238E27FC236}">
                <a16:creationId xmlns:a16="http://schemas.microsoft.com/office/drawing/2014/main" id="{A6682589-C64D-3673-B292-CC250132C00A}"/>
              </a:ext>
            </a:extLst>
          </p:cNvPr>
          <p:cNvSpPr/>
          <p:nvPr/>
        </p:nvSpPr>
        <p:spPr>
          <a:xfrm>
            <a:off x="3714750" y="5700713"/>
            <a:ext cx="130175" cy="131762"/>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cxnSp>
        <p:nvCxnSpPr>
          <p:cNvPr id="150" name="直線矢印コネクタ 149">
            <a:extLst>
              <a:ext uri="{FF2B5EF4-FFF2-40B4-BE49-F238E27FC236}">
                <a16:creationId xmlns:a16="http://schemas.microsoft.com/office/drawing/2014/main" id="{05FF231F-A578-C279-6472-8DE1273AD35F}"/>
              </a:ext>
            </a:extLst>
          </p:cNvPr>
          <p:cNvCxnSpPr/>
          <p:nvPr/>
        </p:nvCxnSpPr>
        <p:spPr>
          <a:xfrm flipV="1">
            <a:off x="3968750" y="4981575"/>
            <a:ext cx="166688" cy="211138"/>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29899" name="直線矢印コネクタ 150">
            <a:extLst>
              <a:ext uri="{FF2B5EF4-FFF2-40B4-BE49-F238E27FC236}">
                <a16:creationId xmlns:a16="http://schemas.microsoft.com/office/drawing/2014/main" id="{0BBC1590-FCE1-976B-B787-8542E71E9311}"/>
              </a:ext>
            </a:extLst>
          </p:cNvPr>
          <p:cNvCxnSpPr>
            <a:cxnSpLocks noChangeShapeType="1"/>
          </p:cNvCxnSpPr>
          <p:nvPr/>
        </p:nvCxnSpPr>
        <p:spPr bwMode="auto">
          <a:xfrm>
            <a:off x="4013200" y="5713413"/>
            <a:ext cx="209550" cy="198437"/>
          </a:xfrm>
          <a:prstGeom prst="straightConnector1">
            <a:avLst/>
          </a:prstGeom>
          <a:noFill/>
          <a:ln w="28575" algn="ctr">
            <a:solidFill>
              <a:schemeClr val="bg2"/>
            </a:solidFill>
            <a:round/>
            <a:headEnd/>
            <a:tailEnd type="triangle" w="lg" len="med"/>
          </a:ln>
          <a:extLst>
            <a:ext uri="{909E8E84-426E-40DD-AFC4-6F175D3DCCD1}">
              <a14:hiddenFill xmlns:a14="http://schemas.microsoft.com/office/drawing/2010/main">
                <a:noFill/>
              </a14:hiddenFill>
            </a:ext>
          </a:extLst>
        </p:spPr>
      </p:cxnSp>
      <p:grpSp>
        <p:nvGrpSpPr>
          <p:cNvPr id="1229900" name="グループ化 5170">
            <a:extLst>
              <a:ext uri="{FF2B5EF4-FFF2-40B4-BE49-F238E27FC236}">
                <a16:creationId xmlns:a16="http://schemas.microsoft.com/office/drawing/2014/main" id="{79AC5298-CCFE-C821-F9A5-3559A18F7FCA}"/>
              </a:ext>
            </a:extLst>
          </p:cNvPr>
          <p:cNvGrpSpPr>
            <a:grpSpLocks/>
          </p:cNvGrpSpPr>
          <p:nvPr/>
        </p:nvGrpSpPr>
        <p:grpSpPr bwMode="auto">
          <a:xfrm>
            <a:off x="4206875" y="6062663"/>
            <a:ext cx="268288" cy="165100"/>
            <a:chOff x="5868239" y="3044651"/>
            <a:chExt cx="236270" cy="145701"/>
          </a:xfrm>
        </p:grpSpPr>
        <p:sp>
          <p:nvSpPr>
            <p:cNvPr id="153" name="円/楕円 152">
              <a:extLst>
                <a:ext uri="{FF2B5EF4-FFF2-40B4-BE49-F238E27FC236}">
                  <a16:creationId xmlns:a16="http://schemas.microsoft.com/office/drawing/2014/main" id="{023987B9-B2F8-5EB1-E0F6-F3A48285B19B}"/>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4" name="円/楕円 153">
              <a:extLst>
                <a:ext uri="{FF2B5EF4-FFF2-40B4-BE49-F238E27FC236}">
                  <a16:creationId xmlns:a16="http://schemas.microsoft.com/office/drawing/2014/main" id="{CF077FEC-C60B-B458-FE0F-5B93F41B4BFA}"/>
                </a:ext>
              </a:extLst>
            </p:cNvPr>
            <p:cNvSpPr/>
            <p:nvPr/>
          </p:nvSpPr>
          <p:spPr>
            <a:xfrm>
              <a:off x="5878026"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1" name="グループ化 5170">
            <a:extLst>
              <a:ext uri="{FF2B5EF4-FFF2-40B4-BE49-F238E27FC236}">
                <a16:creationId xmlns:a16="http://schemas.microsoft.com/office/drawing/2014/main" id="{197A4E96-C928-F7A1-6DC2-CD186A52F61A}"/>
              </a:ext>
            </a:extLst>
          </p:cNvPr>
          <p:cNvGrpSpPr>
            <a:grpSpLocks/>
          </p:cNvGrpSpPr>
          <p:nvPr/>
        </p:nvGrpSpPr>
        <p:grpSpPr bwMode="auto">
          <a:xfrm>
            <a:off x="4529138" y="6110288"/>
            <a:ext cx="268287" cy="165100"/>
            <a:chOff x="5868239" y="3044651"/>
            <a:chExt cx="236270" cy="145701"/>
          </a:xfrm>
        </p:grpSpPr>
        <p:sp>
          <p:nvSpPr>
            <p:cNvPr id="156" name="円/楕円 155">
              <a:extLst>
                <a:ext uri="{FF2B5EF4-FFF2-40B4-BE49-F238E27FC236}">
                  <a16:creationId xmlns:a16="http://schemas.microsoft.com/office/drawing/2014/main" id="{2529C9A3-834E-639E-B3FE-1B8269306A2E}"/>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7" name="円/楕円 156">
              <a:extLst>
                <a:ext uri="{FF2B5EF4-FFF2-40B4-BE49-F238E27FC236}">
                  <a16:creationId xmlns:a16="http://schemas.microsoft.com/office/drawing/2014/main" id="{C4062B62-0DAE-55D5-DCDB-30E684792CD2}"/>
                </a:ext>
              </a:extLst>
            </p:cNvPr>
            <p:cNvSpPr/>
            <p:nvPr/>
          </p:nvSpPr>
          <p:spPr>
            <a:xfrm>
              <a:off x="5878025"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2" name="グループ化 5170">
            <a:extLst>
              <a:ext uri="{FF2B5EF4-FFF2-40B4-BE49-F238E27FC236}">
                <a16:creationId xmlns:a16="http://schemas.microsoft.com/office/drawing/2014/main" id="{F05AF09C-9AD1-EFE7-4C9B-80A7AAB69D78}"/>
              </a:ext>
            </a:extLst>
          </p:cNvPr>
          <p:cNvGrpSpPr>
            <a:grpSpLocks/>
          </p:cNvGrpSpPr>
          <p:nvPr/>
        </p:nvGrpSpPr>
        <p:grpSpPr bwMode="auto">
          <a:xfrm>
            <a:off x="5400675" y="4687888"/>
            <a:ext cx="476250" cy="319087"/>
            <a:chOff x="5868239" y="3044651"/>
            <a:chExt cx="236270" cy="145701"/>
          </a:xfrm>
        </p:grpSpPr>
        <p:sp>
          <p:nvSpPr>
            <p:cNvPr id="159" name="円/楕円 158">
              <a:extLst>
                <a:ext uri="{FF2B5EF4-FFF2-40B4-BE49-F238E27FC236}">
                  <a16:creationId xmlns:a16="http://schemas.microsoft.com/office/drawing/2014/main" id="{5BE7FF12-822C-E702-5DDD-60C2BEA7C614}"/>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0" name="円/楕円 159">
              <a:extLst>
                <a:ext uri="{FF2B5EF4-FFF2-40B4-BE49-F238E27FC236}">
                  <a16:creationId xmlns:a16="http://schemas.microsoft.com/office/drawing/2014/main" id="{8233CA6A-825C-D7FD-5C95-FDD186151F2E}"/>
                </a:ext>
              </a:extLst>
            </p:cNvPr>
            <p:cNvSpPr/>
            <p:nvPr/>
          </p:nvSpPr>
          <p:spPr>
            <a:xfrm>
              <a:off x="5877690" y="3077996"/>
              <a:ext cx="81120" cy="7901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3" name="グループ化 5170">
            <a:extLst>
              <a:ext uri="{FF2B5EF4-FFF2-40B4-BE49-F238E27FC236}">
                <a16:creationId xmlns:a16="http://schemas.microsoft.com/office/drawing/2014/main" id="{005E26C0-1390-1074-C05A-8C6A2F0F41E6}"/>
              </a:ext>
            </a:extLst>
          </p:cNvPr>
          <p:cNvGrpSpPr>
            <a:grpSpLocks/>
          </p:cNvGrpSpPr>
          <p:nvPr/>
        </p:nvGrpSpPr>
        <p:grpSpPr bwMode="auto">
          <a:xfrm>
            <a:off x="4918075" y="5999163"/>
            <a:ext cx="268288" cy="165100"/>
            <a:chOff x="5868239" y="3044651"/>
            <a:chExt cx="236270" cy="145701"/>
          </a:xfrm>
        </p:grpSpPr>
        <p:sp>
          <p:nvSpPr>
            <p:cNvPr id="162" name="円/楕円 161">
              <a:extLst>
                <a:ext uri="{FF2B5EF4-FFF2-40B4-BE49-F238E27FC236}">
                  <a16:creationId xmlns:a16="http://schemas.microsoft.com/office/drawing/2014/main" id="{402FFFE5-D2D1-E1E2-325D-735732EC6194}"/>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3" name="円/楕円 162">
              <a:extLst>
                <a:ext uri="{FF2B5EF4-FFF2-40B4-BE49-F238E27FC236}">
                  <a16:creationId xmlns:a16="http://schemas.microsoft.com/office/drawing/2014/main" id="{FD69A20A-7A2E-3367-309E-20C287983941}"/>
                </a:ext>
              </a:extLst>
            </p:cNvPr>
            <p:cNvSpPr/>
            <p:nvPr/>
          </p:nvSpPr>
          <p:spPr>
            <a:xfrm>
              <a:off x="5878026"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4" name="グループ化 163">
            <a:extLst>
              <a:ext uri="{FF2B5EF4-FFF2-40B4-BE49-F238E27FC236}">
                <a16:creationId xmlns:a16="http://schemas.microsoft.com/office/drawing/2014/main" id="{D8DD40E8-0EDA-C0DF-FC4D-0BF5BF2A5293}"/>
              </a:ext>
            </a:extLst>
          </p:cNvPr>
          <p:cNvGrpSpPr>
            <a:grpSpLocks/>
          </p:cNvGrpSpPr>
          <p:nvPr/>
        </p:nvGrpSpPr>
        <p:grpSpPr bwMode="auto">
          <a:xfrm>
            <a:off x="5145088" y="6213475"/>
            <a:ext cx="268287" cy="165100"/>
            <a:chOff x="5868239" y="3044651"/>
            <a:chExt cx="236270" cy="145701"/>
          </a:xfrm>
        </p:grpSpPr>
        <p:sp>
          <p:nvSpPr>
            <p:cNvPr id="165" name="円/楕円 164">
              <a:extLst>
                <a:ext uri="{FF2B5EF4-FFF2-40B4-BE49-F238E27FC236}">
                  <a16:creationId xmlns:a16="http://schemas.microsoft.com/office/drawing/2014/main" id="{47107531-4B4C-0B98-CC8F-5E0E072811DB}"/>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6" name="円/楕円 165">
              <a:extLst>
                <a:ext uri="{FF2B5EF4-FFF2-40B4-BE49-F238E27FC236}">
                  <a16:creationId xmlns:a16="http://schemas.microsoft.com/office/drawing/2014/main" id="{22FB429E-4389-8D39-F6A5-7AFD1EEDF5D9}"/>
                </a:ext>
              </a:extLst>
            </p:cNvPr>
            <p:cNvSpPr/>
            <p:nvPr/>
          </p:nvSpPr>
          <p:spPr>
            <a:xfrm>
              <a:off x="5878025"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167" name="円/楕円 166">
            <a:extLst>
              <a:ext uri="{FF2B5EF4-FFF2-40B4-BE49-F238E27FC236}">
                <a16:creationId xmlns:a16="http://schemas.microsoft.com/office/drawing/2014/main" id="{0DA0938C-C86C-17FE-D6A3-D2CFAEFEE1D7}"/>
              </a:ext>
            </a:extLst>
          </p:cNvPr>
          <p:cNvSpPr/>
          <p:nvPr/>
        </p:nvSpPr>
        <p:spPr>
          <a:xfrm>
            <a:off x="4765675" y="5195888"/>
            <a:ext cx="233363" cy="236537"/>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a:solidFill>
                  <a:srgbClr val="000000"/>
                </a:solidFill>
                <a:latin typeface="ＭＳ Ｐゴシック" pitchFamily="50" charset="-128"/>
              </a:rPr>
              <a:t>Bm</a:t>
            </a:r>
            <a:endParaRPr lang="ja-JP" altLang="en-US" sz="800">
              <a:solidFill>
                <a:srgbClr val="000000"/>
              </a:solidFill>
              <a:latin typeface="ＭＳ Ｐゴシック" pitchFamily="50" charset="-128"/>
            </a:endParaRPr>
          </a:p>
        </p:txBody>
      </p:sp>
      <p:sp>
        <p:nvSpPr>
          <p:cNvPr id="168" name="円/楕円 167">
            <a:extLst>
              <a:ext uri="{FF2B5EF4-FFF2-40B4-BE49-F238E27FC236}">
                <a16:creationId xmlns:a16="http://schemas.microsoft.com/office/drawing/2014/main" id="{244CDC18-717F-C9D8-B7CB-CD1773345BEC}"/>
              </a:ext>
            </a:extLst>
          </p:cNvPr>
          <p:cNvSpPr/>
          <p:nvPr/>
        </p:nvSpPr>
        <p:spPr>
          <a:xfrm>
            <a:off x="5006975" y="5195888"/>
            <a:ext cx="234950" cy="236537"/>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a:solidFill>
                  <a:srgbClr val="000000"/>
                </a:solidFill>
                <a:latin typeface="ＭＳ Ｐゴシック" pitchFamily="50" charset="-128"/>
              </a:rPr>
              <a:t>Bm</a:t>
            </a:r>
            <a:endParaRPr lang="ja-JP" altLang="en-US" sz="800">
              <a:solidFill>
                <a:srgbClr val="000000"/>
              </a:solidFill>
              <a:latin typeface="ＭＳ Ｐゴシック" pitchFamily="50" charset="-128"/>
            </a:endParaRPr>
          </a:p>
        </p:txBody>
      </p:sp>
      <p:grpSp>
        <p:nvGrpSpPr>
          <p:cNvPr id="1229907" name="グループ化 5170">
            <a:extLst>
              <a:ext uri="{FF2B5EF4-FFF2-40B4-BE49-F238E27FC236}">
                <a16:creationId xmlns:a16="http://schemas.microsoft.com/office/drawing/2014/main" id="{E347B645-99AA-958D-C45A-F0C2A574C3C1}"/>
              </a:ext>
            </a:extLst>
          </p:cNvPr>
          <p:cNvGrpSpPr>
            <a:grpSpLocks/>
          </p:cNvGrpSpPr>
          <p:nvPr/>
        </p:nvGrpSpPr>
        <p:grpSpPr bwMode="auto">
          <a:xfrm>
            <a:off x="5411788" y="4970463"/>
            <a:ext cx="477837" cy="319087"/>
            <a:chOff x="5868239" y="3044651"/>
            <a:chExt cx="236270" cy="145701"/>
          </a:xfrm>
        </p:grpSpPr>
        <p:sp>
          <p:nvSpPr>
            <p:cNvPr id="170" name="円/楕円 169">
              <a:extLst>
                <a:ext uri="{FF2B5EF4-FFF2-40B4-BE49-F238E27FC236}">
                  <a16:creationId xmlns:a16="http://schemas.microsoft.com/office/drawing/2014/main" id="{330C3BF6-10BB-3D3D-75F1-23EC8B42675B}"/>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71" name="円/楕円 170">
              <a:extLst>
                <a:ext uri="{FF2B5EF4-FFF2-40B4-BE49-F238E27FC236}">
                  <a16:creationId xmlns:a16="http://schemas.microsoft.com/office/drawing/2014/main" id="{FEEB2FD9-78A2-0280-A3AF-5111A2B8D478}"/>
                </a:ext>
              </a:extLst>
            </p:cNvPr>
            <p:cNvSpPr/>
            <p:nvPr/>
          </p:nvSpPr>
          <p:spPr>
            <a:xfrm>
              <a:off x="5877658" y="3077996"/>
              <a:ext cx="80850" cy="7901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8" name="グループ化 5170">
            <a:extLst>
              <a:ext uri="{FF2B5EF4-FFF2-40B4-BE49-F238E27FC236}">
                <a16:creationId xmlns:a16="http://schemas.microsoft.com/office/drawing/2014/main" id="{9C1DCF42-BFC3-2738-E2C5-2877ACC564DF}"/>
              </a:ext>
            </a:extLst>
          </p:cNvPr>
          <p:cNvGrpSpPr>
            <a:grpSpLocks/>
          </p:cNvGrpSpPr>
          <p:nvPr/>
        </p:nvGrpSpPr>
        <p:grpSpPr bwMode="auto">
          <a:xfrm>
            <a:off x="5507038" y="4445000"/>
            <a:ext cx="477837" cy="320675"/>
            <a:chOff x="5868239" y="3044651"/>
            <a:chExt cx="236270" cy="145701"/>
          </a:xfrm>
        </p:grpSpPr>
        <p:sp>
          <p:nvSpPr>
            <p:cNvPr id="173" name="円/楕円 172">
              <a:extLst>
                <a:ext uri="{FF2B5EF4-FFF2-40B4-BE49-F238E27FC236}">
                  <a16:creationId xmlns:a16="http://schemas.microsoft.com/office/drawing/2014/main" id="{93D58BDC-C712-7944-A73D-ACE9CC16CC42}"/>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74" name="円/楕円 173">
              <a:extLst>
                <a:ext uri="{FF2B5EF4-FFF2-40B4-BE49-F238E27FC236}">
                  <a16:creationId xmlns:a16="http://schemas.microsoft.com/office/drawing/2014/main" id="{D151FC4E-9419-C142-240A-AE242124DF3E}"/>
                </a:ext>
              </a:extLst>
            </p:cNvPr>
            <p:cNvSpPr/>
            <p:nvPr/>
          </p:nvSpPr>
          <p:spPr>
            <a:xfrm>
              <a:off x="5877658" y="3077830"/>
              <a:ext cx="80850" cy="7934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cxnSp>
        <p:nvCxnSpPr>
          <p:cNvPr id="184" name="直線矢印コネクタ 183">
            <a:extLst>
              <a:ext uri="{FF2B5EF4-FFF2-40B4-BE49-F238E27FC236}">
                <a16:creationId xmlns:a16="http://schemas.microsoft.com/office/drawing/2014/main" id="{D16969AB-1AB7-1F70-6A91-E4943DB37322}"/>
              </a:ext>
            </a:extLst>
          </p:cNvPr>
          <p:cNvCxnSpPr/>
          <p:nvPr/>
        </p:nvCxnSpPr>
        <p:spPr>
          <a:xfrm>
            <a:off x="5897563" y="4846638"/>
            <a:ext cx="444500"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C72E35DC-36EB-C2CB-8C1A-B4C1607CD999}"/>
              </a:ext>
            </a:extLst>
          </p:cNvPr>
          <p:cNvCxnSpPr/>
          <p:nvPr/>
        </p:nvCxnSpPr>
        <p:spPr>
          <a:xfrm>
            <a:off x="5237163" y="6130925"/>
            <a:ext cx="1006475"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86281A59-9875-3460-BFFC-94DBDDE63E67}"/>
              </a:ext>
            </a:extLst>
          </p:cNvPr>
          <p:cNvCxnSpPr/>
          <p:nvPr/>
        </p:nvCxnSpPr>
        <p:spPr>
          <a:xfrm>
            <a:off x="7197725" y="4846638"/>
            <a:ext cx="444500"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229912" name="Group 330">
            <a:extLst>
              <a:ext uri="{FF2B5EF4-FFF2-40B4-BE49-F238E27FC236}">
                <a16:creationId xmlns:a16="http://schemas.microsoft.com/office/drawing/2014/main" id="{02C69326-A4A0-B2A8-68C8-144EEE17376E}"/>
              </a:ext>
            </a:extLst>
          </p:cNvPr>
          <p:cNvGrpSpPr>
            <a:grpSpLocks/>
          </p:cNvGrpSpPr>
          <p:nvPr/>
        </p:nvGrpSpPr>
        <p:grpSpPr bwMode="auto">
          <a:xfrm>
            <a:off x="7669213" y="3910013"/>
            <a:ext cx="554037" cy="1898650"/>
            <a:chOff x="4792" y="2600"/>
            <a:chExt cx="369" cy="1294"/>
          </a:xfrm>
        </p:grpSpPr>
        <p:grpSp>
          <p:nvGrpSpPr>
            <p:cNvPr id="1229955" name="グループ化 5170">
              <a:extLst>
                <a:ext uri="{FF2B5EF4-FFF2-40B4-BE49-F238E27FC236}">
                  <a16:creationId xmlns:a16="http://schemas.microsoft.com/office/drawing/2014/main" id="{E01C7ECF-A8AA-0134-276C-42D501B0DBBE}"/>
                </a:ext>
              </a:extLst>
            </p:cNvPr>
            <p:cNvGrpSpPr>
              <a:grpSpLocks/>
            </p:cNvGrpSpPr>
            <p:nvPr/>
          </p:nvGrpSpPr>
          <p:grpSpPr bwMode="auto">
            <a:xfrm rot="4981752">
              <a:off x="4731" y="2747"/>
              <a:ext cx="367" cy="245"/>
              <a:chOff x="5868236" y="3044651"/>
              <a:chExt cx="236270" cy="145701"/>
            </a:xfrm>
          </p:grpSpPr>
          <p:grpSp>
            <p:nvGrpSpPr>
              <p:cNvPr id="1229974" name="円/楕円 175">
                <a:extLst>
                  <a:ext uri="{FF2B5EF4-FFF2-40B4-BE49-F238E27FC236}">
                    <a16:creationId xmlns:a16="http://schemas.microsoft.com/office/drawing/2014/main" id="{6190874C-AE23-0638-AA98-C963FEDF25BF}"/>
                  </a:ext>
                </a:extLst>
              </p:cNvPr>
              <p:cNvGrpSpPr>
                <a:grpSpLocks/>
              </p:cNvGrpSpPr>
              <p:nvPr/>
            </p:nvGrpSpPr>
            <p:grpSpPr bwMode="auto">
              <a:xfrm rot="-4981752">
                <a:off x="5908130" y="2995880"/>
                <a:ext cx="155287" cy="242270"/>
                <a:chOff x="7595616" y="4255008"/>
                <a:chExt cx="414528" cy="597408"/>
              </a:xfrm>
            </p:grpSpPr>
            <p:pic>
              <p:nvPicPr>
                <p:cNvPr id="1229976" name="円/楕円 175">
                  <a:extLst>
                    <a:ext uri="{FF2B5EF4-FFF2-40B4-BE49-F238E27FC236}">
                      <a16:creationId xmlns:a16="http://schemas.microsoft.com/office/drawing/2014/main" id="{7AE776BC-B9B2-26AE-450A-FE4E10EFBA3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616" y="4255008"/>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77" name="Text Box 203">
                  <a:extLst>
                    <a:ext uri="{FF2B5EF4-FFF2-40B4-BE49-F238E27FC236}">
                      <a16:creationId xmlns:a16="http://schemas.microsoft.com/office/drawing/2014/main" id="{08376D02-2865-AE42-02EC-9D8F63B0399F}"/>
                    </a:ext>
                  </a:extLst>
                </p:cNvPr>
                <p:cNvSpPr txBox="1">
                  <a:spLocks noChangeArrowheads="1"/>
                </p:cNvSpPr>
                <p:nvPr/>
              </p:nvSpPr>
              <p:spPr bwMode="auto">
                <a:xfrm rot="4981751">
                  <a:off x="7595784" y="4417822"/>
                  <a:ext cx="411969" cy="2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77" name="円/楕円 176">
                <a:extLst>
                  <a:ext uri="{FF2B5EF4-FFF2-40B4-BE49-F238E27FC236}">
                    <a16:creationId xmlns:a16="http://schemas.microsoft.com/office/drawing/2014/main" id="{38FF2DE6-ABB8-6DD1-CBA3-87ADC870246F}"/>
                  </a:ext>
                </a:extLst>
              </p:cNvPr>
              <p:cNvSpPr>
                <a:spLocks noChangeArrowheads="1"/>
              </p:cNvSpPr>
              <p:nvPr/>
            </p:nvSpPr>
            <p:spPr bwMode="auto">
              <a:xfrm>
                <a:off x="5873020" y="3082379"/>
                <a:ext cx="80102" cy="79226"/>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grpSp>
          <p:nvGrpSpPr>
            <p:cNvPr id="1229956" name="グループ化 5170">
              <a:extLst>
                <a:ext uri="{FF2B5EF4-FFF2-40B4-BE49-F238E27FC236}">
                  <a16:creationId xmlns:a16="http://schemas.microsoft.com/office/drawing/2014/main" id="{4658D1F9-8692-796E-99E0-AEE27ABD925E}"/>
                </a:ext>
              </a:extLst>
            </p:cNvPr>
            <p:cNvGrpSpPr>
              <a:grpSpLocks/>
            </p:cNvGrpSpPr>
            <p:nvPr/>
          </p:nvGrpSpPr>
          <p:grpSpPr bwMode="auto">
            <a:xfrm rot="4981752">
              <a:off x="4753" y="3167"/>
              <a:ext cx="368" cy="246"/>
              <a:chOff x="5868239" y="3044651"/>
              <a:chExt cx="236270" cy="145701"/>
            </a:xfrm>
          </p:grpSpPr>
          <p:grpSp>
            <p:nvGrpSpPr>
              <p:cNvPr id="1229970" name="円/楕円 178">
                <a:extLst>
                  <a:ext uri="{FF2B5EF4-FFF2-40B4-BE49-F238E27FC236}">
                    <a16:creationId xmlns:a16="http://schemas.microsoft.com/office/drawing/2014/main" id="{E485FDA4-973B-97B0-31FA-0D992E4617EA}"/>
                  </a:ext>
                </a:extLst>
              </p:cNvPr>
              <p:cNvGrpSpPr>
                <a:grpSpLocks/>
              </p:cNvGrpSpPr>
              <p:nvPr/>
            </p:nvGrpSpPr>
            <p:grpSpPr bwMode="auto">
              <a:xfrm rot="-4981752">
                <a:off x="5909703" y="2996030"/>
                <a:ext cx="154656" cy="241612"/>
                <a:chOff x="7632192" y="4925568"/>
                <a:chExt cx="414528" cy="597408"/>
              </a:xfrm>
            </p:grpSpPr>
            <p:pic>
              <p:nvPicPr>
                <p:cNvPr id="1229972" name="円/楕円 178">
                  <a:extLst>
                    <a:ext uri="{FF2B5EF4-FFF2-40B4-BE49-F238E27FC236}">
                      <a16:creationId xmlns:a16="http://schemas.microsoft.com/office/drawing/2014/main" id="{7A76F964-A47C-A415-978F-33EA1254B9A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192" y="4925568"/>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73" name="Text Box 208">
                  <a:extLst>
                    <a:ext uri="{FF2B5EF4-FFF2-40B4-BE49-F238E27FC236}">
                      <a16:creationId xmlns:a16="http://schemas.microsoft.com/office/drawing/2014/main" id="{841A7483-1C61-28AE-94D8-8055F227CE5B}"/>
                    </a:ext>
                  </a:extLst>
                </p:cNvPr>
                <p:cNvSpPr txBox="1">
                  <a:spLocks noChangeArrowheads="1"/>
                </p:cNvSpPr>
                <p:nvPr/>
              </p:nvSpPr>
              <p:spPr bwMode="auto">
                <a:xfrm rot="4981751">
                  <a:off x="7630942" y="5084803"/>
                  <a:ext cx="413092" cy="2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80" name="円/楕円 179">
                <a:extLst>
                  <a:ext uri="{FF2B5EF4-FFF2-40B4-BE49-F238E27FC236}">
                    <a16:creationId xmlns:a16="http://schemas.microsoft.com/office/drawing/2014/main" id="{4A792FF0-FCE4-7ECF-7022-C79FC5CE204B}"/>
                  </a:ext>
                </a:extLst>
              </p:cNvPr>
              <p:cNvSpPr>
                <a:spLocks noChangeArrowheads="1"/>
              </p:cNvSpPr>
              <p:nvPr/>
            </p:nvSpPr>
            <p:spPr bwMode="auto">
              <a:xfrm>
                <a:off x="5873543" y="3082760"/>
                <a:ext cx="80579" cy="78904"/>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grpSp>
          <p:nvGrpSpPr>
            <p:cNvPr id="1229957" name="グループ化 5170">
              <a:extLst>
                <a:ext uri="{FF2B5EF4-FFF2-40B4-BE49-F238E27FC236}">
                  <a16:creationId xmlns:a16="http://schemas.microsoft.com/office/drawing/2014/main" id="{3D988798-F3E2-1024-988A-774D11985AAB}"/>
                </a:ext>
              </a:extLst>
            </p:cNvPr>
            <p:cNvGrpSpPr>
              <a:grpSpLocks/>
            </p:cNvGrpSpPr>
            <p:nvPr/>
          </p:nvGrpSpPr>
          <p:grpSpPr bwMode="auto">
            <a:xfrm rot="4981752">
              <a:off x="4743" y="3588"/>
              <a:ext cx="367" cy="246"/>
              <a:chOff x="5868239" y="3044651"/>
              <a:chExt cx="236270" cy="145701"/>
            </a:xfrm>
          </p:grpSpPr>
          <p:grpSp>
            <p:nvGrpSpPr>
              <p:cNvPr id="1229966" name="円/楕円 181">
                <a:extLst>
                  <a:ext uri="{FF2B5EF4-FFF2-40B4-BE49-F238E27FC236}">
                    <a16:creationId xmlns:a16="http://schemas.microsoft.com/office/drawing/2014/main" id="{1532822E-4C72-E377-826B-B36676374706}"/>
                  </a:ext>
                </a:extLst>
              </p:cNvPr>
              <p:cNvGrpSpPr>
                <a:grpSpLocks/>
              </p:cNvGrpSpPr>
              <p:nvPr/>
            </p:nvGrpSpPr>
            <p:grpSpPr bwMode="auto">
              <a:xfrm rot="-4981752">
                <a:off x="5908347" y="2996455"/>
                <a:ext cx="154656" cy="242270"/>
                <a:chOff x="7613904" y="5590032"/>
                <a:chExt cx="414528" cy="597408"/>
              </a:xfrm>
            </p:grpSpPr>
            <p:pic>
              <p:nvPicPr>
                <p:cNvPr id="1229968" name="円/楕円 181">
                  <a:extLst>
                    <a:ext uri="{FF2B5EF4-FFF2-40B4-BE49-F238E27FC236}">
                      <a16:creationId xmlns:a16="http://schemas.microsoft.com/office/drawing/2014/main" id="{997C866E-5E4C-DAB8-CD5E-46B4232BFFB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904" y="5590032"/>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69" name="Text Box 213">
                  <a:extLst>
                    <a:ext uri="{FF2B5EF4-FFF2-40B4-BE49-F238E27FC236}">
                      <a16:creationId xmlns:a16="http://schemas.microsoft.com/office/drawing/2014/main" id="{A92D68F8-DD73-20F4-6C0E-0A269B88EB13}"/>
                    </a:ext>
                  </a:extLst>
                </p:cNvPr>
                <p:cNvSpPr txBox="1">
                  <a:spLocks noChangeArrowheads="1"/>
                </p:cNvSpPr>
                <p:nvPr/>
              </p:nvSpPr>
              <p:spPr bwMode="auto">
                <a:xfrm rot="4981751">
                  <a:off x="7615629" y="5752347"/>
                  <a:ext cx="411968" cy="2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83" name="円/楕円 182">
                <a:extLst>
                  <a:ext uri="{FF2B5EF4-FFF2-40B4-BE49-F238E27FC236}">
                    <a16:creationId xmlns:a16="http://schemas.microsoft.com/office/drawing/2014/main" id="{EAE1C995-9FC7-051D-7945-9AFEE3F4F016}"/>
                  </a:ext>
                </a:extLst>
              </p:cNvPr>
              <p:cNvSpPr>
                <a:spLocks noChangeArrowheads="1"/>
              </p:cNvSpPr>
              <p:nvPr/>
            </p:nvSpPr>
            <p:spPr bwMode="auto">
              <a:xfrm>
                <a:off x="5873889" y="3082171"/>
                <a:ext cx="79405" cy="79530"/>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sp>
          <p:nvSpPr>
            <p:cNvPr id="187" name="Freeform 111">
              <a:extLst>
                <a:ext uri="{FF2B5EF4-FFF2-40B4-BE49-F238E27FC236}">
                  <a16:creationId xmlns:a16="http://schemas.microsoft.com/office/drawing/2014/main" id="{B180267D-5596-C078-95D9-35A06690471D}"/>
                </a:ext>
              </a:extLst>
            </p:cNvPr>
            <p:cNvSpPr>
              <a:spLocks/>
            </p:cNvSpPr>
            <p:nvPr/>
          </p:nvSpPr>
          <p:spPr bwMode="auto">
            <a:xfrm>
              <a:off x="5036" y="2597"/>
              <a:ext cx="132" cy="646"/>
            </a:xfrm>
            <a:custGeom>
              <a:avLst/>
              <a:gdLst>
                <a:gd name="T0" fmla="*/ 0 w 65"/>
                <a:gd name="T1" fmla="*/ 125 h 320"/>
                <a:gd name="T2" fmla="*/ 6 w 65"/>
                <a:gd name="T3" fmla="*/ 203 h 320"/>
                <a:gd name="T4" fmla="*/ 7 w 65"/>
                <a:gd name="T5" fmla="*/ 277 h 320"/>
                <a:gd name="T6" fmla="*/ 40 w 65"/>
                <a:gd name="T7" fmla="*/ 316 h 320"/>
                <a:gd name="T8" fmla="*/ 54 w 65"/>
                <a:gd name="T9" fmla="*/ 306 h 320"/>
                <a:gd name="T10" fmla="*/ 28 w 65"/>
                <a:gd name="T11" fmla="*/ 236 h 320"/>
                <a:gd name="T12" fmla="*/ 42 w 65"/>
                <a:gd name="T13" fmla="*/ 130 h 320"/>
                <a:gd name="T14" fmla="*/ 42 w 65"/>
                <a:gd name="T15" fmla="*/ 69 h 320"/>
                <a:gd name="T16" fmla="*/ 38 w 65"/>
                <a:gd name="T17" fmla="*/ 27 h 320"/>
                <a:gd name="T18" fmla="*/ 25 w 65"/>
                <a:gd name="T19" fmla="*/ 7 h 320"/>
                <a:gd name="T20" fmla="*/ 20 w 65"/>
                <a:gd name="T21" fmla="*/ 9 h 320"/>
                <a:gd name="T22" fmla="*/ 14 w 65"/>
                <a:gd name="T23" fmla="*/ 52 h 320"/>
                <a:gd name="T24" fmla="*/ 0 w 65"/>
                <a:gd name="T25" fmla="*/ 1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20">
                  <a:moveTo>
                    <a:pt x="0" y="125"/>
                  </a:moveTo>
                  <a:cubicBezTo>
                    <a:pt x="0" y="152"/>
                    <a:pt x="5" y="189"/>
                    <a:pt x="6" y="203"/>
                  </a:cubicBezTo>
                  <a:cubicBezTo>
                    <a:pt x="7" y="217"/>
                    <a:pt x="1" y="260"/>
                    <a:pt x="7" y="277"/>
                  </a:cubicBezTo>
                  <a:cubicBezTo>
                    <a:pt x="13" y="294"/>
                    <a:pt x="15" y="312"/>
                    <a:pt x="40" y="316"/>
                  </a:cubicBezTo>
                  <a:cubicBezTo>
                    <a:pt x="65" y="320"/>
                    <a:pt x="57" y="312"/>
                    <a:pt x="54" y="306"/>
                  </a:cubicBezTo>
                  <a:cubicBezTo>
                    <a:pt x="51" y="300"/>
                    <a:pt x="27" y="260"/>
                    <a:pt x="28" y="236"/>
                  </a:cubicBezTo>
                  <a:cubicBezTo>
                    <a:pt x="29" y="212"/>
                    <a:pt x="44" y="166"/>
                    <a:pt x="42" y="130"/>
                  </a:cubicBezTo>
                  <a:cubicBezTo>
                    <a:pt x="40" y="94"/>
                    <a:pt x="39" y="85"/>
                    <a:pt x="42" y="69"/>
                  </a:cubicBezTo>
                  <a:cubicBezTo>
                    <a:pt x="45" y="53"/>
                    <a:pt x="45" y="37"/>
                    <a:pt x="38" y="27"/>
                  </a:cubicBezTo>
                  <a:cubicBezTo>
                    <a:pt x="31" y="17"/>
                    <a:pt x="26" y="8"/>
                    <a:pt x="25" y="7"/>
                  </a:cubicBezTo>
                  <a:cubicBezTo>
                    <a:pt x="24" y="6"/>
                    <a:pt x="19" y="0"/>
                    <a:pt x="20" y="9"/>
                  </a:cubicBezTo>
                  <a:cubicBezTo>
                    <a:pt x="21" y="19"/>
                    <a:pt x="17" y="39"/>
                    <a:pt x="14" y="52"/>
                  </a:cubicBezTo>
                  <a:cubicBezTo>
                    <a:pt x="11" y="65"/>
                    <a:pt x="0" y="89"/>
                    <a:pt x="0" y="125"/>
                  </a:cubicBezTo>
                  <a:close/>
                </a:path>
              </a:pathLst>
            </a:custGeom>
            <a:gradFill flip="none" rotWithShape="1">
              <a:gsLst>
                <a:gs pos="0">
                  <a:schemeClr val="bg1"/>
                </a:gs>
                <a:gs pos="70000">
                  <a:srgbClr val="FEDD9C">
                    <a:shade val="100000"/>
                    <a:satMod val="115000"/>
                  </a:srgbClr>
                </a:gs>
              </a:gsLst>
              <a:path path="circle">
                <a:fillToRect l="50000" t="50000" r="50000" b="50000"/>
              </a:path>
              <a:tileRect/>
            </a:gradFill>
            <a:ln w="12700" cap="flat">
              <a:solidFill>
                <a:srgbClr val="558ED5"/>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9961" name="Oval 112">
              <a:extLst>
                <a:ext uri="{FF2B5EF4-FFF2-40B4-BE49-F238E27FC236}">
                  <a16:creationId xmlns:a16="http://schemas.microsoft.com/office/drawing/2014/main" id="{53D2E65F-7E2B-166A-819A-B9BC42EAF432}"/>
                </a:ext>
              </a:extLst>
            </p:cNvPr>
            <p:cNvSpPr>
              <a:spLocks noChangeArrowheads="1"/>
            </p:cNvSpPr>
            <p:nvPr/>
          </p:nvSpPr>
          <p:spPr bwMode="auto">
            <a:xfrm>
              <a:off x="5053" y="2746"/>
              <a:ext cx="56" cy="184"/>
            </a:xfrm>
            <a:prstGeom prst="ellipse">
              <a:avLst/>
            </a:prstGeom>
            <a:solidFill>
              <a:srgbClr val="C4A1E7"/>
            </a:solidFill>
            <a:ln w="12700">
              <a:solidFill>
                <a:srgbClr val="6D5CD0"/>
              </a:solidFill>
              <a:miter lim="800000"/>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endParaRPr lang="ja-JP" altLang="en-US">
                <a:solidFill>
                  <a:srgbClr val="000000"/>
                </a:solidFill>
              </a:endParaRPr>
            </a:p>
          </p:txBody>
        </p:sp>
        <p:sp>
          <p:nvSpPr>
            <p:cNvPr id="189" name="Freeform 113">
              <a:extLst>
                <a:ext uri="{FF2B5EF4-FFF2-40B4-BE49-F238E27FC236}">
                  <a16:creationId xmlns:a16="http://schemas.microsoft.com/office/drawing/2014/main" id="{28EA62D9-0DF3-0FD0-B403-B30EE653379F}"/>
                </a:ext>
              </a:extLst>
            </p:cNvPr>
            <p:cNvSpPr>
              <a:spLocks/>
            </p:cNvSpPr>
            <p:nvPr/>
          </p:nvSpPr>
          <p:spPr bwMode="auto">
            <a:xfrm>
              <a:off x="5000" y="3215"/>
              <a:ext cx="132" cy="646"/>
            </a:xfrm>
            <a:custGeom>
              <a:avLst/>
              <a:gdLst>
                <a:gd name="T0" fmla="*/ 65 w 65"/>
                <a:gd name="T1" fmla="*/ 125 h 320"/>
                <a:gd name="T2" fmla="*/ 59 w 65"/>
                <a:gd name="T3" fmla="*/ 203 h 320"/>
                <a:gd name="T4" fmla="*/ 58 w 65"/>
                <a:gd name="T5" fmla="*/ 277 h 320"/>
                <a:gd name="T6" fmla="*/ 25 w 65"/>
                <a:gd name="T7" fmla="*/ 316 h 320"/>
                <a:gd name="T8" fmla="*/ 11 w 65"/>
                <a:gd name="T9" fmla="*/ 306 h 320"/>
                <a:gd name="T10" fmla="*/ 37 w 65"/>
                <a:gd name="T11" fmla="*/ 236 h 320"/>
                <a:gd name="T12" fmla="*/ 23 w 65"/>
                <a:gd name="T13" fmla="*/ 130 h 320"/>
                <a:gd name="T14" fmla="*/ 23 w 65"/>
                <a:gd name="T15" fmla="*/ 69 h 320"/>
                <a:gd name="T16" fmla="*/ 27 w 65"/>
                <a:gd name="T17" fmla="*/ 27 h 320"/>
                <a:gd name="T18" fmla="*/ 39 w 65"/>
                <a:gd name="T19" fmla="*/ 7 h 320"/>
                <a:gd name="T20" fmla="*/ 45 w 65"/>
                <a:gd name="T21" fmla="*/ 9 h 320"/>
                <a:gd name="T22" fmla="*/ 51 w 65"/>
                <a:gd name="T23" fmla="*/ 52 h 320"/>
                <a:gd name="T24" fmla="*/ 65 w 65"/>
                <a:gd name="T25" fmla="*/ 1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20">
                  <a:moveTo>
                    <a:pt x="65" y="125"/>
                  </a:moveTo>
                  <a:cubicBezTo>
                    <a:pt x="65" y="152"/>
                    <a:pt x="60" y="189"/>
                    <a:pt x="59" y="203"/>
                  </a:cubicBezTo>
                  <a:cubicBezTo>
                    <a:pt x="58" y="217"/>
                    <a:pt x="64" y="260"/>
                    <a:pt x="58" y="277"/>
                  </a:cubicBezTo>
                  <a:cubicBezTo>
                    <a:pt x="52" y="294"/>
                    <a:pt x="50" y="312"/>
                    <a:pt x="25" y="316"/>
                  </a:cubicBezTo>
                  <a:cubicBezTo>
                    <a:pt x="0" y="320"/>
                    <a:pt x="8" y="312"/>
                    <a:pt x="11" y="306"/>
                  </a:cubicBezTo>
                  <a:cubicBezTo>
                    <a:pt x="14" y="300"/>
                    <a:pt x="38" y="260"/>
                    <a:pt x="37" y="236"/>
                  </a:cubicBezTo>
                  <a:cubicBezTo>
                    <a:pt x="36" y="212"/>
                    <a:pt x="21" y="166"/>
                    <a:pt x="23" y="130"/>
                  </a:cubicBezTo>
                  <a:cubicBezTo>
                    <a:pt x="25" y="94"/>
                    <a:pt x="26" y="85"/>
                    <a:pt x="23" y="69"/>
                  </a:cubicBezTo>
                  <a:cubicBezTo>
                    <a:pt x="20" y="53"/>
                    <a:pt x="20" y="37"/>
                    <a:pt x="27" y="27"/>
                  </a:cubicBezTo>
                  <a:cubicBezTo>
                    <a:pt x="34" y="17"/>
                    <a:pt x="38" y="8"/>
                    <a:pt x="39" y="7"/>
                  </a:cubicBezTo>
                  <a:cubicBezTo>
                    <a:pt x="40" y="6"/>
                    <a:pt x="45" y="0"/>
                    <a:pt x="45" y="9"/>
                  </a:cubicBezTo>
                  <a:cubicBezTo>
                    <a:pt x="44" y="19"/>
                    <a:pt x="48" y="39"/>
                    <a:pt x="51" y="52"/>
                  </a:cubicBezTo>
                  <a:cubicBezTo>
                    <a:pt x="54" y="65"/>
                    <a:pt x="65" y="89"/>
                    <a:pt x="65" y="125"/>
                  </a:cubicBezTo>
                  <a:close/>
                </a:path>
              </a:pathLst>
            </a:custGeom>
            <a:gradFill flip="none" rotWithShape="1">
              <a:gsLst>
                <a:gs pos="0">
                  <a:schemeClr val="bg1"/>
                </a:gs>
                <a:gs pos="70000">
                  <a:srgbClr val="FEDD9C">
                    <a:shade val="100000"/>
                    <a:satMod val="115000"/>
                  </a:srgbClr>
                </a:gs>
              </a:gsLst>
              <a:path path="circle">
                <a:fillToRect l="50000" t="50000" r="50000" b="50000"/>
              </a:path>
              <a:tileRect/>
            </a:gradFill>
            <a:ln w="12700" cap="flat">
              <a:solidFill>
                <a:srgbClr val="558ED5"/>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9965" name="Oval 114">
              <a:extLst>
                <a:ext uri="{FF2B5EF4-FFF2-40B4-BE49-F238E27FC236}">
                  <a16:creationId xmlns:a16="http://schemas.microsoft.com/office/drawing/2014/main" id="{841DA0A3-1163-E095-16BE-406DA73ED564}"/>
                </a:ext>
              </a:extLst>
            </p:cNvPr>
            <p:cNvSpPr>
              <a:spLocks noChangeArrowheads="1"/>
            </p:cNvSpPr>
            <p:nvPr/>
          </p:nvSpPr>
          <p:spPr bwMode="auto">
            <a:xfrm>
              <a:off x="5059" y="3364"/>
              <a:ext cx="56" cy="184"/>
            </a:xfrm>
            <a:prstGeom prst="ellipse">
              <a:avLst/>
            </a:prstGeom>
            <a:solidFill>
              <a:srgbClr val="C4A1E7"/>
            </a:solidFill>
            <a:ln w="12700">
              <a:solidFill>
                <a:srgbClr val="6D5CD0"/>
              </a:solidFill>
              <a:miter lim="800000"/>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endParaRPr lang="ja-JP" altLang="en-US">
                <a:solidFill>
                  <a:srgbClr val="000000"/>
                </a:solidFill>
              </a:endParaRPr>
            </a:p>
          </p:txBody>
        </p:sp>
      </p:grpSp>
      <p:sp>
        <p:nvSpPr>
          <p:cNvPr id="1229913" name="テキスト ボックス 26">
            <a:extLst>
              <a:ext uri="{FF2B5EF4-FFF2-40B4-BE49-F238E27FC236}">
                <a16:creationId xmlns:a16="http://schemas.microsoft.com/office/drawing/2014/main" id="{FED0695F-38EC-8D73-9CD1-8809F3D3B707}"/>
              </a:ext>
            </a:extLst>
          </p:cNvPr>
          <p:cNvSpPr txBox="1">
            <a:spLocks noChangeArrowheads="1"/>
          </p:cNvSpPr>
          <p:nvPr/>
        </p:nvSpPr>
        <p:spPr bwMode="auto">
          <a:xfrm>
            <a:off x="3248025" y="5151438"/>
            <a:ext cx="79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1</a:t>
            </a:r>
            <a:endParaRPr lang="ja-JP" altLang="en-US" sz="1100">
              <a:solidFill>
                <a:srgbClr val="376092"/>
              </a:solidFill>
            </a:endParaRPr>
          </a:p>
        </p:txBody>
      </p:sp>
      <p:sp>
        <p:nvSpPr>
          <p:cNvPr id="1229914" name="テキスト ボックス 26">
            <a:extLst>
              <a:ext uri="{FF2B5EF4-FFF2-40B4-BE49-F238E27FC236}">
                <a16:creationId xmlns:a16="http://schemas.microsoft.com/office/drawing/2014/main" id="{C032F13B-74DD-8856-9B75-D15A85738296}"/>
              </a:ext>
            </a:extLst>
          </p:cNvPr>
          <p:cNvSpPr txBox="1">
            <a:spLocks noChangeArrowheads="1"/>
          </p:cNvSpPr>
          <p:nvPr/>
        </p:nvSpPr>
        <p:spPr bwMode="auto">
          <a:xfrm>
            <a:off x="3717925" y="4852988"/>
            <a:ext cx="777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5</a:t>
            </a:r>
            <a:endParaRPr lang="ja-JP" altLang="en-US" sz="1100">
              <a:solidFill>
                <a:srgbClr val="376092"/>
              </a:solidFill>
            </a:endParaRPr>
          </a:p>
        </p:txBody>
      </p:sp>
      <p:sp>
        <p:nvSpPr>
          <p:cNvPr id="1229915" name="テキスト ボックス 26">
            <a:extLst>
              <a:ext uri="{FF2B5EF4-FFF2-40B4-BE49-F238E27FC236}">
                <a16:creationId xmlns:a16="http://schemas.microsoft.com/office/drawing/2014/main" id="{D94A5DB2-7AFE-3AB3-AA86-49D2B81ED024}"/>
              </a:ext>
            </a:extLst>
          </p:cNvPr>
          <p:cNvSpPr txBox="1">
            <a:spLocks noChangeArrowheads="1"/>
          </p:cNvSpPr>
          <p:nvPr/>
        </p:nvSpPr>
        <p:spPr bwMode="auto">
          <a:xfrm>
            <a:off x="3995738" y="4319588"/>
            <a:ext cx="79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6</a:t>
            </a:r>
            <a:endParaRPr lang="ja-JP" altLang="en-US" sz="1100">
              <a:solidFill>
                <a:srgbClr val="376092"/>
              </a:solidFill>
            </a:endParaRPr>
          </a:p>
        </p:txBody>
      </p:sp>
      <p:sp>
        <p:nvSpPr>
          <p:cNvPr id="1229916" name="テキスト ボックス 26">
            <a:extLst>
              <a:ext uri="{FF2B5EF4-FFF2-40B4-BE49-F238E27FC236}">
                <a16:creationId xmlns:a16="http://schemas.microsoft.com/office/drawing/2014/main" id="{3EB40AFA-B79C-F9F5-40A2-05BB3C506E03}"/>
              </a:ext>
            </a:extLst>
          </p:cNvPr>
          <p:cNvSpPr txBox="1">
            <a:spLocks noChangeArrowheads="1"/>
          </p:cNvSpPr>
          <p:nvPr/>
        </p:nvSpPr>
        <p:spPr bwMode="auto">
          <a:xfrm>
            <a:off x="3535363" y="5540375"/>
            <a:ext cx="777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2</a:t>
            </a:r>
            <a:endParaRPr lang="ja-JP" altLang="en-US" sz="1100">
              <a:solidFill>
                <a:srgbClr val="376092"/>
              </a:solidFill>
            </a:endParaRPr>
          </a:p>
        </p:txBody>
      </p:sp>
      <p:sp>
        <p:nvSpPr>
          <p:cNvPr id="1229917" name="テキスト ボックス 26">
            <a:extLst>
              <a:ext uri="{FF2B5EF4-FFF2-40B4-BE49-F238E27FC236}">
                <a16:creationId xmlns:a16="http://schemas.microsoft.com/office/drawing/2014/main" id="{92B392F5-7611-84F6-BADB-466DF3AEEF83}"/>
              </a:ext>
            </a:extLst>
          </p:cNvPr>
          <p:cNvSpPr txBox="1">
            <a:spLocks noChangeArrowheads="1"/>
          </p:cNvSpPr>
          <p:nvPr/>
        </p:nvSpPr>
        <p:spPr bwMode="auto">
          <a:xfrm>
            <a:off x="4056063" y="6097588"/>
            <a:ext cx="777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dirty="0">
                <a:solidFill>
                  <a:srgbClr val="376092"/>
                </a:solidFill>
              </a:rPr>
              <a:t>3</a:t>
            </a:r>
            <a:endParaRPr lang="ja-JP" altLang="en-US" sz="1100" dirty="0">
              <a:solidFill>
                <a:srgbClr val="376092"/>
              </a:solidFill>
            </a:endParaRPr>
          </a:p>
        </p:txBody>
      </p:sp>
      <p:sp>
        <p:nvSpPr>
          <p:cNvPr id="1229918" name="テキスト ボックス 26">
            <a:extLst>
              <a:ext uri="{FF2B5EF4-FFF2-40B4-BE49-F238E27FC236}">
                <a16:creationId xmlns:a16="http://schemas.microsoft.com/office/drawing/2014/main" id="{76A98899-04C1-0ED0-5287-60D79ADB5F73}"/>
              </a:ext>
            </a:extLst>
          </p:cNvPr>
          <p:cNvSpPr txBox="1">
            <a:spLocks noChangeArrowheads="1"/>
          </p:cNvSpPr>
          <p:nvPr/>
        </p:nvSpPr>
        <p:spPr bwMode="auto">
          <a:xfrm>
            <a:off x="4292600" y="58547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r>
              <a:rPr lang="en-US" altLang="ja-JP" sz="1100" baseline="30000">
                <a:solidFill>
                  <a:srgbClr val="000000"/>
                </a:solidFill>
              </a:rPr>
              <a:t>+</a:t>
            </a:r>
            <a:endParaRPr lang="ja-JP" altLang="en-US" sz="1100" baseline="30000">
              <a:solidFill>
                <a:srgbClr val="000000"/>
              </a:solidFill>
            </a:endParaRPr>
          </a:p>
        </p:txBody>
      </p:sp>
      <p:sp>
        <p:nvSpPr>
          <p:cNvPr id="1229919" name="テキスト ボックス 26">
            <a:extLst>
              <a:ext uri="{FF2B5EF4-FFF2-40B4-BE49-F238E27FC236}">
                <a16:creationId xmlns:a16="http://schemas.microsoft.com/office/drawing/2014/main" id="{D575B5DF-ADFC-F7CF-C417-4C3EF509FFE7}"/>
              </a:ext>
            </a:extLst>
          </p:cNvPr>
          <p:cNvSpPr txBox="1">
            <a:spLocks noChangeArrowheads="1"/>
          </p:cNvSpPr>
          <p:nvPr/>
        </p:nvSpPr>
        <p:spPr bwMode="auto">
          <a:xfrm>
            <a:off x="4811713" y="6224588"/>
            <a:ext cx="2651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r>
              <a:rPr lang="en-US" altLang="ja-JP" sz="1100" baseline="30000">
                <a:solidFill>
                  <a:srgbClr val="000000"/>
                </a:solidFill>
              </a:rPr>
              <a:t>+</a:t>
            </a:r>
            <a:endParaRPr lang="ja-JP" altLang="en-US" sz="1100" baseline="30000">
              <a:solidFill>
                <a:srgbClr val="000000"/>
              </a:solidFill>
            </a:endParaRPr>
          </a:p>
        </p:txBody>
      </p:sp>
      <p:grpSp>
        <p:nvGrpSpPr>
          <p:cNvPr id="1229920" name="グループ化 5170">
            <a:extLst>
              <a:ext uri="{FF2B5EF4-FFF2-40B4-BE49-F238E27FC236}">
                <a16:creationId xmlns:a16="http://schemas.microsoft.com/office/drawing/2014/main" id="{5749AAF2-03FA-0B47-4147-6BD2F26CF171}"/>
              </a:ext>
            </a:extLst>
          </p:cNvPr>
          <p:cNvGrpSpPr>
            <a:grpSpLocks/>
          </p:cNvGrpSpPr>
          <p:nvPr/>
        </p:nvGrpSpPr>
        <p:grpSpPr bwMode="auto">
          <a:xfrm>
            <a:off x="4635500" y="5835650"/>
            <a:ext cx="268288" cy="166688"/>
            <a:chOff x="5868239" y="3044651"/>
            <a:chExt cx="236270" cy="145701"/>
          </a:xfrm>
        </p:grpSpPr>
        <p:sp>
          <p:nvSpPr>
            <p:cNvPr id="199" name="円/楕円 198">
              <a:extLst>
                <a:ext uri="{FF2B5EF4-FFF2-40B4-BE49-F238E27FC236}">
                  <a16:creationId xmlns:a16="http://schemas.microsoft.com/office/drawing/2014/main" id="{D70938B6-4C2E-1A05-12DC-752AC53A48E2}"/>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200" name="円/楕円 199">
              <a:extLst>
                <a:ext uri="{FF2B5EF4-FFF2-40B4-BE49-F238E27FC236}">
                  <a16:creationId xmlns:a16="http://schemas.microsoft.com/office/drawing/2014/main" id="{1E10CE5D-A446-6C3D-A091-BD82B3524B41}"/>
                </a:ext>
              </a:extLst>
            </p:cNvPr>
            <p:cNvSpPr/>
            <p:nvPr/>
          </p:nvSpPr>
          <p:spPr>
            <a:xfrm>
              <a:off x="5878026" y="3077954"/>
              <a:ext cx="81087" cy="79095"/>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1229921" name="テキスト ボックス 26">
            <a:extLst>
              <a:ext uri="{FF2B5EF4-FFF2-40B4-BE49-F238E27FC236}">
                <a16:creationId xmlns:a16="http://schemas.microsoft.com/office/drawing/2014/main" id="{F54FF584-B372-2931-69EF-E305276C0CDC}"/>
              </a:ext>
            </a:extLst>
          </p:cNvPr>
          <p:cNvSpPr txBox="1">
            <a:spLocks noChangeArrowheads="1"/>
          </p:cNvSpPr>
          <p:nvPr/>
        </p:nvSpPr>
        <p:spPr bwMode="auto">
          <a:xfrm>
            <a:off x="5638800" y="5346700"/>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2" name="テキスト ボックス 26">
            <a:extLst>
              <a:ext uri="{FF2B5EF4-FFF2-40B4-BE49-F238E27FC236}">
                <a16:creationId xmlns:a16="http://schemas.microsoft.com/office/drawing/2014/main" id="{22906C83-D836-EE5D-3685-78ADD8B67427}"/>
              </a:ext>
            </a:extLst>
          </p:cNvPr>
          <p:cNvSpPr txBox="1">
            <a:spLocks noChangeArrowheads="1"/>
          </p:cNvSpPr>
          <p:nvPr/>
        </p:nvSpPr>
        <p:spPr bwMode="auto">
          <a:xfrm>
            <a:off x="5335588" y="5262563"/>
            <a:ext cx="79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7</a:t>
            </a:r>
            <a:endParaRPr lang="ja-JP" altLang="en-US" sz="1100">
              <a:solidFill>
                <a:srgbClr val="376092"/>
              </a:solidFill>
            </a:endParaRPr>
          </a:p>
        </p:txBody>
      </p:sp>
      <p:sp>
        <p:nvSpPr>
          <p:cNvPr id="1229923" name="テキスト ボックス 26">
            <a:extLst>
              <a:ext uri="{FF2B5EF4-FFF2-40B4-BE49-F238E27FC236}">
                <a16:creationId xmlns:a16="http://schemas.microsoft.com/office/drawing/2014/main" id="{686FA9FD-862F-24F9-4552-54A91C01098A}"/>
              </a:ext>
            </a:extLst>
          </p:cNvPr>
          <p:cNvSpPr txBox="1">
            <a:spLocks noChangeArrowheads="1"/>
          </p:cNvSpPr>
          <p:nvPr/>
        </p:nvSpPr>
        <p:spPr bwMode="auto">
          <a:xfrm>
            <a:off x="7121525" y="4054475"/>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4" name="テキスト ボックス 26">
            <a:extLst>
              <a:ext uri="{FF2B5EF4-FFF2-40B4-BE49-F238E27FC236}">
                <a16:creationId xmlns:a16="http://schemas.microsoft.com/office/drawing/2014/main" id="{EAAD19F5-DEFB-C524-194E-F187C18A367E}"/>
              </a:ext>
            </a:extLst>
          </p:cNvPr>
          <p:cNvSpPr txBox="1">
            <a:spLocks noChangeArrowheads="1"/>
          </p:cNvSpPr>
          <p:nvPr/>
        </p:nvSpPr>
        <p:spPr bwMode="auto">
          <a:xfrm>
            <a:off x="7132638" y="4232275"/>
            <a:ext cx="2111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endParaRPr lang="ja-JP" altLang="en-US" sz="1100" baseline="30000">
              <a:solidFill>
                <a:srgbClr val="000000"/>
              </a:solidFill>
            </a:endParaRPr>
          </a:p>
        </p:txBody>
      </p:sp>
      <p:sp>
        <p:nvSpPr>
          <p:cNvPr id="1229925" name="テキスト ボックス 26">
            <a:extLst>
              <a:ext uri="{FF2B5EF4-FFF2-40B4-BE49-F238E27FC236}">
                <a16:creationId xmlns:a16="http://schemas.microsoft.com/office/drawing/2014/main" id="{D65E4196-236B-DD0E-4792-F77A55674982}"/>
              </a:ext>
            </a:extLst>
          </p:cNvPr>
          <p:cNvSpPr txBox="1">
            <a:spLocks noChangeArrowheads="1"/>
          </p:cNvSpPr>
          <p:nvPr/>
        </p:nvSpPr>
        <p:spPr bwMode="auto">
          <a:xfrm>
            <a:off x="6413500" y="5095875"/>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8</a:t>
            </a:r>
            <a:endParaRPr lang="ja-JP" altLang="en-US" sz="1100">
              <a:solidFill>
                <a:srgbClr val="376092"/>
              </a:solidFill>
            </a:endParaRPr>
          </a:p>
        </p:txBody>
      </p:sp>
      <p:sp>
        <p:nvSpPr>
          <p:cNvPr id="1229926" name="テキスト ボックス 26">
            <a:extLst>
              <a:ext uri="{FF2B5EF4-FFF2-40B4-BE49-F238E27FC236}">
                <a16:creationId xmlns:a16="http://schemas.microsoft.com/office/drawing/2014/main" id="{18FEE052-3307-1C5D-105D-B46701E3E502}"/>
              </a:ext>
            </a:extLst>
          </p:cNvPr>
          <p:cNvSpPr txBox="1">
            <a:spLocks noChangeArrowheads="1"/>
          </p:cNvSpPr>
          <p:nvPr/>
        </p:nvSpPr>
        <p:spPr bwMode="auto">
          <a:xfrm>
            <a:off x="7121525" y="5767388"/>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7" name="テキスト ボックス 26">
            <a:extLst>
              <a:ext uri="{FF2B5EF4-FFF2-40B4-BE49-F238E27FC236}">
                <a16:creationId xmlns:a16="http://schemas.microsoft.com/office/drawing/2014/main" id="{4587D923-DCF1-951C-ADCB-3720B94DCC8D}"/>
              </a:ext>
            </a:extLst>
          </p:cNvPr>
          <p:cNvSpPr txBox="1">
            <a:spLocks noChangeArrowheads="1"/>
          </p:cNvSpPr>
          <p:nvPr/>
        </p:nvSpPr>
        <p:spPr bwMode="auto">
          <a:xfrm>
            <a:off x="7132638" y="5946775"/>
            <a:ext cx="2111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endParaRPr lang="ja-JP" altLang="en-US" sz="1100" baseline="30000">
              <a:solidFill>
                <a:srgbClr val="000000"/>
              </a:solidFill>
            </a:endParaRPr>
          </a:p>
        </p:txBody>
      </p:sp>
      <p:sp>
        <p:nvSpPr>
          <p:cNvPr id="1229928" name="テキスト ボックス 26">
            <a:extLst>
              <a:ext uri="{FF2B5EF4-FFF2-40B4-BE49-F238E27FC236}">
                <a16:creationId xmlns:a16="http://schemas.microsoft.com/office/drawing/2014/main" id="{65146C37-66DC-4ABB-9AA5-5B14B5862CFC}"/>
              </a:ext>
            </a:extLst>
          </p:cNvPr>
          <p:cNvSpPr txBox="1">
            <a:spLocks noChangeArrowheads="1"/>
          </p:cNvSpPr>
          <p:nvPr/>
        </p:nvSpPr>
        <p:spPr bwMode="auto">
          <a:xfrm>
            <a:off x="6958013" y="6221413"/>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4</a:t>
            </a:r>
            <a:endParaRPr lang="ja-JP" altLang="en-US" sz="1100">
              <a:solidFill>
                <a:srgbClr val="376092"/>
              </a:solidFill>
            </a:endParaRPr>
          </a:p>
        </p:txBody>
      </p:sp>
      <p:sp>
        <p:nvSpPr>
          <p:cNvPr id="1229929" name="Freeform 6">
            <a:extLst>
              <a:ext uri="{FF2B5EF4-FFF2-40B4-BE49-F238E27FC236}">
                <a16:creationId xmlns:a16="http://schemas.microsoft.com/office/drawing/2014/main" id="{0D6541EA-CB84-B5BC-1BE8-BCB344165BFF}"/>
              </a:ext>
            </a:extLst>
          </p:cNvPr>
          <p:cNvSpPr>
            <a:spLocks/>
          </p:cNvSpPr>
          <p:nvPr/>
        </p:nvSpPr>
        <p:spPr bwMode="auto">
          <a:xfrm>
            <a:off x="2828925" y="3848100"/>
            <a:ext cx="209550" cy="371475"/>
          </a:xfrm>
          <a:custGeom>
            <a:avLst/>
            <a:gdLst>
              <a:gd name="T0" fmla="*/ 0 w 98"/>
              <a:gd name="T1" fmla="*/ 0 h 144"/>
              <a:gd name="T2" fmla="*/ 2147483647 w 98"/>
              <a:gd name="T3" fmla="*/ 2147483647 h 144"/>
              <a:gd name="T4" fmla="*/ 2147483647 w 98"/>
              <a:gd name="T5" fmla="*/ 2147483647 h 144"/>
              <a:gd name="T6" fmla="*/ 0 60000 65536"/>
              <a:gd name="T7" fmla="*/ 0 60000 65536"/>
              <a:gd name="T8" fmla="*/ 0 60000 65536"/>
              <a:gd name="T9" fmla="*/ 0 w 98"/>
              <a:gd name="T10" fmla="*/ 0 h 144"/>
              <a:gd name="T11" fmla="*/ 98 w 98"/>
              <a:gd name="T12" fmla="*/ 144 h 144"/>
            </a:gdLst>
            <a:ahLst/>
            <a:cxnLst>
              <a:cxn ang="T6">
                <a:pos x="T0" y="T1"/>
              </a:cxn>
              <a:cxn ang="T7">
                <a:pos x="T2" y="T3"/>
              </a:cxn>
              <a:cxn ang="T8">
                <a:pos x="T4" y="T5"/>
              </a:cxn>
            </a:cxnLst>
            <a:rect l="T9" t="T10" r="T11" b="T12"/>
            <a:pathLst>
              <a:path w="98" h="144">
                <a:moveTo>
                  <a:pt x="0" y="0"/>
                </a:moveTo>
                <a:cubicBezTo>
                  <a:pt x="0" y="0"/>
                  <a:pt x="1" y="60"/>
                  <a:pt x="27" y="99"/>
                </a:cubicBezTo>
                <a:cubicBezTo>
                  <a:pt x="53" y="137"/>
                  <a:pt x="98" y="144"/>
                  <a:pt x="98" y="144"/>
                </a:cubicBezTo>
              </a:path>
            </a:pathLst>
          </a:custGeom>
          <a:noFill/>
          <a:ln w="28575" cap="flat">
            <a:solidFill>
              <a:srgbClr val="FE3464"/>
            </a:solidFill>
            <a:prstDash val="solid"/>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930" name="Line 264">
            <a:extLst>
              <a:ext uri="{FF2B5EF4-FFF2-40B4-BE49-F238E27FC236}">
                <a16:creationId xmlns:a16="http://schemas.microsoft.com/office/drawing/2014/main" id="{2039D924-3ABE-3B99-0DA2-D6BB4933DE17}"/>
              </a:ext>
            </a:extLst>
          </p:cNvPr>
          <p:cNvSpPr>
            <a:spLocks noChangeShapeType="1"/>
          </p:cNvSpPr>
          <p:nvPr/>
        </p:nvSpPr>
        <p:spPr bwMode="auto">
          <a:xfrm>
            <a:off x="3667125" y="4891088"/>
            <a:ext cx="323850" cy="247650"/>
          </a:xfrm>
          <a:prstGeom prst="line">
            <a:avLst/>
          </a:prstGeom>
          <a:noFill/>
          <a:ln w="25400">
            <a:solidFill>
              <a:srgbClr val="FF0066"/>
            </a:solidFill>
            <a:round/>
            <a:headEnd/>
            <a:tailEnd type="stealth" w="lg" len="lg"/>
          </a:ln>
          <a:effectLst>
            <a:prstShdw prst="shdw17" dist="17961" dir="2700000">
              <a:srgbClr val="99003D"/>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761" name="Line 265">
            <a:extLst>
              <a:ext uri="{FF2B5EF4-FFF2-40B4-BE49-F238E27FC236}">
                <a16:creationId xmlns:a16="http://schemas.microsoft.com/office/drawing/2014/main" id="{7E3C6B97-9E5A-9D5B-099C-80B201EA9763}"/>
              </a:ext>
            </a:extLst>
          </p:cNvPr>
          <p:cNvSpPr>
            <a:spLocks noChangeShapeType="1"/>
          </p:cNvSpPr>
          <p:nvPr/>
        </p:nvSpPr>
        <p:spPr bwMode="auto">
          <a:xfrm flipV="1">
            <a:off x="2657475" y="4929188"/>
            <a:ext cx="842963" cy="71437"/>
          </a:xfrm>
          <a:prstGeom prst="line">
            <a:avLst/>
          </a:prstGeom>
          <a:noFill/>
          <a:ln w="12700">
            <a:solidFill>
              <a:schemeClr val="tx1"/>
            </a:solidFill>
            <a:round/>
            <a:headEnd/>
            <a:tailEnd type="arrow" w="med" len="med"/>
          </a:ln>
          <a:effectLst>
            <a:prstShdw prst="shdw17" dist="17961" dir="2700000">
              <a:schemeClr val="tx1">
                <a:gamma/>
                <a:shade val="60000"/>
                <a:invGamma/>
              </a:schemeClr>
            </a:prstShdw>
          </a:effectLst>
        </p:spPr>
        <p:txBody>
          <a:bodyPr/>
          <a:lstStyle/>
          <a:p>
            <a:pPr>
              <a:defRPr/>
            </a:pPr>
            <a:endParaRPr lang="ja-JP" altLang="en-US"/>
          </a:p>
        </p:txBody>
      </p:sp>
      <p:sp>
        <p:nvSpPr>
          <p:cNvPr id="1229932" name="Line 266">
            <a:extLst>
              <a:ext uri="{FF2B5EF4-FFF2-40B4-BE49-F238E27FC236}">
                <a16:creationId xmlns:a16="http://schemas.microsoft.com/office/drawing/2014/main" id="{DFC28977-C2BE-AE49-DE5E-0EA18C3BD2A3}"/>
              </a:ext>
            </a:extLst>
          </p:cNvPr>
          <p:cNvSpPr>
            <a:spLocks noChangeShapeType="1"/>
          </p:cNvSpPr>
          <p:nvPr/>
        </p:nvSpPr>
        <p:spPr bwMode="auto">
          <a:xfrm>
            <a:off x="3338513" y="4476750"/>
            <a:ext cx="214312" cy="238125"/>
          </a:xfrm>
          <a:prstGeom prst="line">
            <a:avLst/>
          </a:prstGeom>
          <a:noFill/>
          <a:ln w="25400">
            <a:solidFill>
              <a:srgbClr val="FF0066"/>
            </a:solidFill>
            <a:round/>
            <a:headEnd/>
            <a:tailEnd type="stealth" w="lg" len="lg"/>
          </a:ln>
          <a:effectLst>
            <a:prstShdw prst="shdw17" dist="17961" dir="2700000">
              <a:srgbClr val="99003D"/>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763" name="Text Box 267">
            <a:extLst>
              <a:ext uri="{FF2B5EF4-FFF2-40B4-BE49-F238E27FC236}">
                <a16:creationId xmlns:a16="http://schemas.microsoft.com/office/drawing/2014/main" id="{91BB5BF8-2025-A109-C71A-B37C4AE1F02E}"/>
              </a:ext>
            </a:extLst>
          </p:cNvPr>
          <p:cNvSpPr txBox="1">
            <a:spLocks noChangeArrowheads="1"/>
          </p:cNvSpPr>
          <p:nvPr/>
        </p:nvSpPr>
        <p:spPr bwMode="auto">
          <a:xfrm>
            <a:off x="4672013" y="3995738"/>
            <a:ext cx="785812" cy="366712"/>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dirty="0"/>
              <a:t>成熟</a:t>
            </a:r>
          </a:p>
        </p:txBody>
      </p:sp>
      <p:sp>
        <p:nvSpPr>
          <p:cNvPr id="746764" name="Text Box 268">
            <a:extLst>
              <a:ext uri="{FF2B5EF4-FFF2-40B4-BE49-F238E27FC236}">
                <a16:creationId xmlns:a16="http://schemas.microsoft.com/office/drawing/2014/main" id="{40B2B6F5-764E-C0FA-5E63-8122C1007E85}"/>
              </a:ext>
            </a:extLst>
          </p:cNvPr>
          <p:cNvSpPr txBox="1">
            <a:spLocks noChangeArrowheads="1"/>
          </p:cNvSpPr>
          <p:nvPr/>
        </p:nvSpPr>
        <p:spPr bwMode="auto">
          <a:xfrm>
            <a:off x="6148388" y="5048250"/>
            <a:ext cx="1109662" cy="54927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000"/>
              <a:t>特異性の高い大量のグロブリンを生産</a:t>
            </a:r>
          </a:p>
        </p:txBody>
      </p:sp>
      <p:sp>
        <p:nvSpPr>
          <p:cNvPr id="746765" name="Text Box 269">
            <a:extLst>
              <a:ext uri="{FF2B5EF4-FFF2-40B4-BE49-F238E27FC236}">
                <a16:creationId xmlns:a16="http://schemas.microsoft.com/office/drawing/2014/main" id="{AA811190-0193-3661-39E7-54CF4FD50CE9}"/>
              </a:ext>
            </a:extLst>
          </p:cNvPr>
          <p:cNvSpPr txBox="1">
            <a:spLocks noChangeArrowheads="1"/>
          </p:cNvSpPr>
          <p:nvPr/>
        </p:nvSpPr>
        <p:spPr bwMode="auto">
          <a:xfrm>
            <a:off x="6148388" y="5048250"/>
            <a:ext cx="1109662" cy="39687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000"/>
              <a:t>特異性の高い大量のグロブリン</a:t>
            </a:r>
          </a:p>
        </p:txBody>
      </p:sp>
      <p:cxnSp>
        <p:nvCxnSpPr>
          <p:cNvPr id="1229936" name="直線矢印コネクタ 184">
            <a:extLst>
              <a:ext uri="{FF2B5EF4-FFF2-40B4-BE49-F238E27FC236}">
                <a16:creationId xmlns:a16="http://schemas.microsoft.com/office/drawing/2014/main" id="{CDCDE901-9CDC-5A00-109A-EEF849CF4186}"/>
              </a:ext>
            </a:extLst>
          </p:cNvPr>
          <p:cNvCxnSpPr>
            <a:cxnSpLocks noChangeShapeType="1"/>
          </p:cNvCxnSpPr>
          <p:nvPr/>
        </p:nvCxnSpPr>
        <p:spPr bwMode="auto">
          <a:xfrm>
            <a:off x="5237163" y="6130925"/>
            <a:ext cx="1006475" cy="0"/>
          </a:xfrm>
          <a:prstGeom prst="straightConnector1">
            <a:avLst/>
          </a:prstGeom>
          <a:noFill/>
          <a:ln w="28575" algn="ctr">
            <a:solidFill>
              <a:schemeClr val="bg2"/>
            </a:solidFill>
            <a:round/>
            <a:headEnd/>
            <a:tailEnd type="triangle" w="lg" len="med"/>
          </a:ln>
          <a:extLst>
            <a:ext uri="{909E8E84-426E-40DD-AFC4-6F175D3DCCD1}">
              <a14:hiddenFill xmlns:a14="http://schemas.microsoft.com/office/drawing/2010/main">
                <a:noFill/>
              </a14:hiddenFill>
            </a:ext>
          </a:extLst>
        </p:spPr>
      </p:cxnSp>
      <p:sp>
        <p:nvSpPr>
          <p:cNvPr id="1229937" name="Rectangle 276">
            <a:extLst>
              <a:ext uri="{FF2B5EF4-FFF2-40B4-BE49-F238E27FC236}">
                <a16:creationId xmlns:a16="http://schemas.microsoft.com/office/drawing/2014/main" id="{92434884-9F58-25A3-1D5F-77E608CB92C8}"/>
              </a:ext>
            </a:extLst>
          </p:cNvPr>
          <p:cNvSpPr>
            <a:spLocks noGrp="1" noChangeArrowheads="1"/>
          </p:cNvSpPr>
          <p:nvPr>
            <p:ph type="body" idx="4294967295"/>
          </p:nvPr>
        </p:nvSpPr>
        <p:spPr>
          <a:xfrm>
            <a:off x="457200" y="1255713"/>
            <a:ext cx="5999163" cy="1879600"/>
          </a:xfrm>
        </p:spPr>
        <p:txBody>
          <a:bodyPr/>
          <a:lstStyle/>
          <a:p>
            <a:pPr>
              <a:lnSpc>
                <a:spcPct val="90000"/>
              </a:lnSpc>
            </a:pPr>
            <a:r>
              <a:rPr lang="ja-JP" altLang="en-US" sz="1600" dirty="0">
                <a:ea typeface="ＭＳ Ｐゴシック" panose="020B0600070205080204" pitchFamily="50" charset="-128"/>
              </a:rPr>
              <a:t>ポリサッカライドワクチンは、マージナルゾーンにいる</a:t>
            </a:r>
            <a:r>
              <a:rPr lang="en-US" altLang="ja-JP" sz="1600" dirty="0">
                <a:ea typeface="ＭＳ Ｐゴシック" panose="020B0600070205080204" pitchFamily="50" charset="-128"/>
              </a:rPr>
              <a:t>B</a:t>
            </a:r>
            <a:r>
              <a:rPr lang="ja-JP" altLang="en-US" sz="1600" dirty="0">
                <a:ea typeface="ＭＳ Ｐゴシック" panose="020B0600070205080204" pitchFamily="50" charset="-128"/>
              </a:rPr>
              <a:t>細胞に抗原提示し、特異性の低い抗体が産生される。免疫記憶はできない。</a:t>
            </a:r>
          </a:p>
          <a:p>
            <a:pPr>
              <a:lnSpc>
                <a:spcPct val="90000"/>
              </a:lnSpc>
            </a:pPr>
            <a:endParaRPr lang="ja-JP" altLang="en-US" sz="1600" dirty="0">
              <a:ea typeface="ＭＳ Ｐゴシック" panose="020B0600070205080204" pitchFamily="50" charset="-128"/>
            </a:endParaRPr>
          </a:p>
          <a:p>
            <a:pPr>
              <a:lnSpc>
                <a:spcPct val="90000"/>
              </a:lnSpc>
            </a:pPr>
            <a:r>
              <a:rPr lang="ja-JP" altLang="en-US" sz="1600" dirty="0">
                <a:ea typeface="ＭＳ Ｐゴシック" panose="020B0600070205080204" pitchFamily="50" charset="-128"/>
              </a:rPr>
              <a:t>結合型ワクチンは、</a:t>
            </a:r>
            <a:r>
              <a:rPr lang="en-US" altLang="ja-JP" sz="1600" dirty="0">
                <a:ea typeface="ＭＳ Ｐゴシック" panose="020B0600070205080204" pitchFamily="50" charset="-128"/>
              </a:rPr>
              <a:t>Th</a:t>
            </a:r>
            <a:r>
              <a:rPr lang="ja-JP" altLang="en-US" sz="1600" dirty="0">
                <a:ea typeface="ＭＳ Ｐゴシック" panose="020B0600070205080204" pitchFamily="50" charset="-128"/>
              </a:rPr>
              <a:t>を刺激できるので、抗原提示された</a:t>
            </a:r>
            <a:r>
              <a:rPr lang="en-US" altLang="ja-JP" sz="1600" dirty="0">
                <a:ea typeface="ＭＳ Ｐゴシック" panose="020B0600070205080204" pitchFamily="50" charset="-128"/>
              </a:rPr>
              <a:t>B</a:t>
            </a:r>
            <a:r>
              <a:rPr lang="ja-JP" altLang="en-US" sz="1600" dirty="0">
                <a:ea typeface="ＭＳ Ｐゴシック" panose="020B0600070205080204" pitchFamily="50" charset="-128"/>
              </a:rPr>
              <a:t>細胞が脾臓の胚中心で成熟・増殖し、大量の高生成の免疫が産生される。一部はメモリーセルになる。</a:t>
            </a:r>
          </a:p>
          <a:p>
            <a:pPr>
              <a:lnSpc>
                <a:spcPct val="90000"/>
              </a:lnSpc>
            </a:pPr>
            <a:endParaRPr lang="ja-JP" altLang="en-US" sz="1600" dirty="0">
              <a:ea typeface="ＭＳ Ｐゴシック" panose="020B0600070205080204" pitchFamily="50" charset="-128"/>
            </a:endParaRPr>
          </a:p>
        </p:txBody>
      </p:sp>
      <p:sp>
        <p:nvSpPr>
          <p:cNvPr id="1229939" name="Freeform 324">
            <a:extLst>
              <a:ext uri="{FF2B5EF4-FFF2-40B4-BE49-F238E27FC236}">
                <a16:creationId xmlns:a16="http://schemas.microsoft.com/office/drawing/2014/main" id="{D3141B33-4EAA-E73F-D575-1FFB5A056D35}"/>
              </a:ext>
            </a:extLst>
          </p:cNvPr>
          <p:cNvSpPr>
            <a:spLocks/>
          </p:cNvSpPr>
          <p:nvPr/>
        </p:nvSpPr>
        <p:spPr bwMode="auto">
          <a:xfrm>
            <a:off x="3502025" y="4122738"/>
            <a:ext cx="4294188" cy="717550"/>
          </a:xfrm>
          <a:custGeom>
            <a:avLst/>
            <a:gdLst>
              <a:gd name="T0" fmla="*/ 0 w 2705"/>
              <a:gd name="T1" fmla="*/ 0 h 452"/>
              <a:gd name="T2" fmla="*/ 481013 w 2705"/>
              <a:gd name="T3" fmla="*/ 666750 h 452"/>
              <a:gd name="T4" fmla="*/ 1069975 w 2705"/>
              <a:gd name="T5" fmla="*/ 309563 h 452"/>
              <a:gd name="T6" fmla="*/ 3208337 w 2705"/>
              <a:gd name="T7" fmla="*/ 231775 h 452"/>
              <a:gd name="T8" fmla="*/ 4294188 w 2705"/>
              <a:gd name="T9" fmla="*/ 309563 h 452"/>
              <a:gd name="T10" fmla="*/ 0 60000 65536"/>
              <a:gd name="T11" fmla="*/ 0 60000 65536"/>
              <a:gd name="T12" fmla="*/ 0 60000 65536"/>
              <a:gd name="T13" fmla="*/ 0 60000 65536"/>
              <a:gd name="T14" fmla="*/ 0 60000 65536"/>
              <a:gd name="T15" fmla="*/ 0 w 2705"/>
              <a:gd name="T16" fmla="*/ 0 h 452"/>
              <a:gd name="T17" fmla="*/ 2705 w 2705"/>
              <a:gd name="T18" fmla="*/ 452 h 452"/>
            </a:gdLst>
            <a:ahLst/>
            <a:cxnLst>
              <a:cxn ang="T10">
                <a:pos x="T0" y="T1"/>
              </a:cxn>
              <a:cxn ang="T11">
                <a:pos x="T2" y="T3"/>
              </a:cxn>
              <a:cxn ang="T12">
                <a:pos x="T4" y="T5"/>
              </a:cxn>
              <a:cxn ang="T13">
                <a:pos x="T6" y="T7"/>
              </a:cxn>
              <a:cxn ang="T14">
                <a:pos x="T8" y="T9"/>
              </a:cxn>
            </a:cxnLst>
            <a:rect l="T15" t="T16" r="T17" b="T18"/>
            <a:pathLst>
              <a:path w="2705" h="452">
                <a:moveTo>
                  <a:pt x="0" y="0"/>
                </a:moveTo>
                <a:cubicBezTo>
                  <a:pt x="95" y="194"/>
                  <a:pt x="191" y="388"/>
                  <a:pt x="303" y="420"/>
                </a:cubicBezTo>
                <a:cubicBezTo>
                  <a:pt x="415" y="452"/>
                  <a:pt x="388" y="241"/>
                  <a:pt x="674" y="195"/>
                </a:cubicBezTo>
                <a:cubicBezTo>
                  <a:pt x="960" y="149"/>
                  <a:pt x="1683" y="146"/>
                  <a:pt x="2021" y="146"/>
                </a:cubicBezTo>
                <a:cubicBezTo>
                  <a:pt x="2359" y="146"/>
                  <a:pt x="2591" y="185"/>
                  <a:pt x="2705" y="195"/>
                </a:cubicBezTo>
              </a:path>
            </a:pathLst>
          </a:custGeom>
          <a:noFill/>
          <a:ln w="57150" cmpd="sng">
            <a:solidFill>
              <a:srgbClr val="3399FF"/>
            </a:solidFill>
            <a:round/>
            <a:headEnd type="none" w="med" len="med"/>
            <a:tailEnd type="triangle" w="med" len="med"/>
          </a:ln>
          <a:effectLst>
            <a:prstShdw prst="shdw17" dist="17961" dir="2700000">
              <a:srgbClr val="1F5C99"/>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940" name="Line 326">
            <a:extLst>
              <a:ext uri="{FF2B5EF4-FFF2-40B4-BE49-F238E27FC236}">
                <a16:creationId xmlns:a16="http://schemas.microsoft.com/office/drawing/2014/main" id="{C28DB5ED-BFCE-20C8-62B0-1941C576500D}"/>
              </a:ext>
            </a:extLst>
          </p:cNvPr>
          <p:cNvSpPr>
            <a:spLocks noChangeShapeType="1"/>
          </p:cNvSpPr>
          <p:nvPr/>
        </p:nvSpPr>
        <p:spPr bwMode="auto">
          <a:xfrm rot="9341178">
            <a:off x="7691438" y="5281613"/>
            <a:ext cx="123825" cy="900112"/>
          </a:xfrm>
          <a:prstGeom prst="line">
            <a:avLst/>
          </a:prstGeom>
          <a:noFill/>
          <a:ln w="57150">
            <a:solidFill>
              <a:srgbClr val="3399FF"/>
            </a:solidFill>
            <a:round/>
            <a:headEnd/>
            <a:tailEnd type="triangle" w="med" len="med"/>
          </a:ln>
          <a:effectLst>
            <a:prstShdw prst="shdw17" dist="17961" dir="2700000">
              <a:srgbClr val="1F5C99"/>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1" name="Rectangle 327">
            <a:extLst>
              <a:ext uri="{FF2B5EF4-FFF2-40B4-BE49-F238E27FC236}">
                <a16:creationId xmlns:a16="http://schemas.microsoft.com/office/drawing/2014/main" id="{AC07BCF0-2A3D-39D1-6E5D-FB800885B858}"/>
              </a:ext>
            </a:extLst>
          </p:cNvPr>
          <p:cNvSpPr>
            <a:spLocks noChangeArrowheads="1"/>
          </p:cNvSpPr>
          <p:nvPr/>
        </p:nvSpPr>
        <p:spPr bwMode="auto">
          <a:xfrm>
            <a:off x="457200" y="1255713"/>
            <a:ext cx="82296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eaLnBrk="0" hangingPunct="0">
              <a:spcBef>
                <a:spcPct val="20000"/>
              </a:spcBef>
              <a:buFontTx/>
              <a:buChar char="•"/>
            </a:pPr>
            <a:endParaRPr lang="ja-JP" altLang="en-US" sz="2000"/>
          </a:p>
        </p:txBody>
      </p:sp>
      <p:sp>
        <p:nvSpPr>
          <p:cNvPr id="1229942" name="Line 329">
            <a:extLst>
              <a:ext uri="{FF2B5EF4-FFF2-40B4-BE49-F238E27FC236}">
                <a16:creationId xmlns:a16="http://schemas.microsoft.com/office/drawing/2014/main" id="{EC40BB50-192A-0CC6-3589-8EB898D6E02D}"/>
              </a:ext>
            </a:extLst>
          </p:cNvPr>
          <p:cNvSpPr>
            <a:spLocks noChangeShapeType="1"/>
          </p:cNvSpPr>
          <p:nvPr/>
        </p:nvSpPr>
        <p:spPr bwMode="auto">
          <a:xfrm rot="9341178">
            <a:off x="7756525" y="5194300"/>
            <a:ext cx="123825" cy="900113"/>
          </a:xfrm>
          <a:prstGeom prst="line">
            <a:avLst/>
          </a:prstGeom>
          <a:noFill/>
          <a:ln w="57150">
            <a:solidFill>
              <a:srgbClr val="A50021"/>
            </a:solidFill>
            <a:round/>
            <a:headEnd/>
            <a:tailEnd type="triangle" w="med" len="med"/>
          </a:ln>
          <a:effectLst>
            <a:prstShdw prst="shdw17" dist="17961" dir="2700000">
              <a:srgbClr val="630014"/>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828" name="Text Box 332">
            <a:extLst>
              <a:ext uri="{FF2B5EF4-FFF2-40B4-BE49-F238E27FC236}">
                <a16:creationId xmlns:a16="http://schemas.microsoft.com/office/drawing/2014/main" id="{3BB1D78F-4C10-0D32-1D3D-70CA02FB86DE}"/>
              </a:ext>
            </a:extLst>
          </p:cNvPr>
          <p:cNvSpPr txBox="1">
            <a:spLocks noChangeArrowheads="1"/>
          </p:cNvSpPr>
          <p:nvPr/>
        </p:nvSpPr>
        <p:spPr bwMode="auto">
          <a:xfrm>
            <a:off x="8045450" y="6083300"/>
            <a:ext cx="1098550" cy="366713"/>
          </a:xfrm>
          <a:prstGeom prst="rect">
            <a:avLst/>
          </a:prstGeom>
          <a:noFill/>
          <a:ln>
            <a:noFill/>
          </a:ln>
          <a:effectLst>
            <a:prstShdw prst="shdw17" dist="17961" dir="2700000">
              <a:schemeClr val="accent1">
                <a:gamma/>
                <a:shade val="60000"/>
                <a:invGamma/>
              </a:schemeClr>
            </a:prstShdw>
          </a:effectLst>
        </p:spPr>
        <p:txBody>
          <a:bodyPr wrap="none">
            <a:spAutoFit/>
          </a:bodyPr>
          <a:lstStyle/>
          <a:p>
            <a:pPr>
              <a:defRPr/>
            </a:pPr>
            <a:r>
              <a:rPr lang="ja-JP" altLang="en-US"/>
              <a:t>追加接種</a:t>
            </a:r>
          </a:p>
        </p:txBody>
      </p:sp>
      <p:sp>
        <p:nvSpPr>
          <p:cNvPr id="1229945" name="Line 335">
            <a:extLst>
              <a:ext uri="{FF2B5EF4-FFF2-40B4-BE49-F238E27FC236}">
                <a16:creationId xmlns:a16="http://schemas.microsoft.com/office/drawing/2014/main" id="{CCA8F454-A1A3-AA50-D7B8-61AC37253B02}"/>
              </a:ext>
            </a:extLst>
          </p:cNvPr>
          <p:cNvSpPr>
            <a:spLocks noChangeShapeType="1"/>
          </p:cNvSpPr>
          <p:nvPr/>
        </p:nvSpPr>
        <p:spPr bwMode="auto">
          <a:xfrm flipH="1">
            <a:off x="7237413" y="5164138"/>
            <a:ext cx="411162" cy="0"/>
          </a:xfrm>
          <a:prstGeom prst="line">
            <a:avLst/>
          </a:prstGeom>
          <a:noFill/>
          <a:ln w="28575">
            <a:solidFill>
              <a:srgbClr val="FF00FF"/>
            </a:solidFill>
            <a:round/>
            <a:headEnd/>
            <a:tailEnd type="triangle" w="lg" len="med"/>
          </a:ln>
          <a:effectLst>
            <a:prstShdw prst="shdw17" dist="17961" dir="2700000">
              <a:srgbClr val="990099"/>
            </a:prstShdw>
          </a:effectLst>
          <a:extLst>
            <a:ext uri="{909E8E84-426E-40DD-AFC4-6F175D3DCCD1}">
              <a14:hiddenFill xmlns:a14="http://schemas.microsoft.com/office/drawing/2010/main">
                <a:noFill/>
              </a14:hiddenFill>
            </a:ext>
          </a:extLst>
        </p:spPr>
        <p:txBody>
          <a:bodyPr/>
          <a:lstStyle/>
          <a:p>
            <a:endParaRPr lang="ja-JP" altLang="en-US"/>
          </a:p>
        </p:txBody>
      </p:sp>
      <p:grpSp>
        <p:nvGrpSpPr>
          <p:cNvPr id="1229946" name="Group 340">
            <a:extLst>
              <a:ext uri="{FF2B5EF4-FFF2-40B4-BE49-F238E27FC236}">
                <a16:creationId xmlns:a16="http://schemas.microsoft.com/office/drawing/2014/main" id="{D851D58A-C027-F22C-EA62-2E93000AC5B7}"/>
              </a:ext>
            </a:extLst>
          </p:cNvPr>
          <p:cNvGrpSpPr>
            <a:grpSpLocks/>
          </p:cNvGrpSpPr>
          <p:nvPr/>
        </p:nvGrpSpPr>
        <p:grpSpPr bwMode="auto">
          <a:xfrm>
            <a:off x="6340475" y="2611438"/>
            <a:ext cx="1803400" cy="796925"/>
            <a:chOff x="3946" y="1020"/>
            <a:chExt cx="1136" cy="502"/>
          </a:xfrm>
        </p:grpSpPr>
        <p:sp>
          <p:nvSpPr>
            <p:cNvPr id="1229947" name="Line 336">
              <a:extLst>
                <a:ext uri="{FF2B5EF4-FFF2-40B4-BE49-F238E27FC236}">
                  <a16:creationId xmlns:a16="http://schemas.microsoft.com/office/drawing/2014/main" id="{56911213-0F7B-4C23-4D73-F60515B92C12}"/>
                </a:ext>
              </a:extLst>
            </p:cNvPr>
            <p:cNvSpPr>
              <a:spLocks noChangeShapeType="1"/>
            </p:cNvSpPr>
            <p:nvPr/>
          </p:nvSpPr>
          <p:spPr bwMode="auto">
            <a:xfrm rot="9341178" flipH="1" flipV="1">
              <a:off x="4598" y="1302"/>
              <a:ext cx="476" cy="217"/>
            </a:xfrm>
            <a:prstGeom prst="line">
              <a:avLst/>
            </a:prstGeom>
            <a:noFill/>
            <a:ln w="57150">
              <a:solidFill>
                <a:srgbClr val="3399FF"/>
              </a:solidFill>
              <a:round/>
              <a:headEnd/>
              <a:tailEnd type="triangle" w="med" len="med"/>
            </a:ln>
            <a:effectLst>
              <a:prstShdw prst="shdw17" dist="17961" dir="2700000">
                <a:srgbClr val="1F5C99"/>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8" name="Line 337">
              <a:extLst>
                <a:ext uri="{FF2B5EF4-FFF2-40B4-BE49-F238E27FC236}">
                  <a16:creationId xmlns:a16="http://schemas.microsoft.com/office/drawing/2014/main" id="{5E61C929-7D67-53BF-5379-7FAA1419BA13}"/>
                </a:ext>
              </a:extLst>
            </p:cNvPr>
            <p:cNvSpPr>
              <a:spLocks noChangeShapeType="1"/>
            </p:cNvSpPr>
            <p:nvPr/>
          </p:nvSpPr>
          <p:spPr bwMode="auto">
            <a:xfrm rot="9341178" flipH="1" flipV="1">
              <a:off x="4606" y="1026"/>
              <a:ext cx="476" cy="217"/>
            </a:xfrm>
            <a:prstGeom prst="line">
              <a:avLst/>
            </a:prstGeom>
            <a:noFill/>
            <a:ln w="57150">
              <a:solidFill>
                <a:srgbClr val="A50021"/>
              </a:solidFill>
              <a:round/>
              <a:headEnd/>
              <a:tailEnd type="triangle" w="med" len="med"/>
            </a:ln>
            <a:effectLst>
              <a:prstShdw prst="shdw17" dist="17961" dir="2700000">
                <a:srgbClr val="630014"/>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9" name="テキスト ボックス 29">
              <a:extLst>
                <a:ext uri="{FF2B5EF4-FFF2-40B4-BE49-F238E27FC236}">
                  <a16:creationId xmlns:a16="http://schemas.microsoft.com/office/drawing/2014/main" id="{26523C51-9851-A051-3484-2382600B1650}"/>
                </a:ext>
              </a:extLst>
            </p:cNvPr>
            <p:cNvSpPr txBox="1">
              <a:spLocks noChangeArrowheads="1"/>
            </p:cNvSpPr>
            <p:nvPr/>
          </p:nvSpPr>
          <p:spPr bwMode="auto">
            <a:xfrm>
              <a:off x="4226" y="1020"/>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en-US" altLang="ja-JP" sz="1400" b="1">
                  <a:solidFill>
                    <a:srgbClr val="000000"/>
                  </a:solidFill>
                  <a:latin typeface="ＭＳ Ｐゴシック" panose="020B0600070205080204" pitchFamily="50" charset="-128"/>
                </a:rPr>
                <a:t>PPV</a:t>
              </a:r>
              <a:endParaRPr lang="en-US" altLang="ja-JP" sz="1400" b="1">
                <a:solidFill>
                  <a:srgbClr val="000000"/>
                </a:solidFill>
                <a:latin typeface="ＭＳ Ｐゴシック" panose="020B0600070205080204" pitchFamily="50" charset="-128"/>
              </a:endParaRPr>
            </a:p>
          </p:txBody>
        </p:sp>
        <p:sp>
          <p:nvSpPr>
            <p:cNvPr id="1229950" name="テキスト ボックス 29">
              <a:extLst>
                <a:ext uri="{FF2B5EF4-FFF2-40B4-BE49-F238E27FC236}">
                  <a16:creationId xmlns:a16="http://schemas.microsoft.com/office/drawing/2014/main" id="{562B2CB8-DC66-8DBE-9C0B-FBCB2C16EE9E}"/>
                </a:ext>
              </a:extLst>
            </p:cNvPr>
            <p:cNvSpPr txBox="1">
              <a:spLocks noChangeArrowheads="1"/>
            </p:cNvSpPr>
            <p:nvPr/>
          </p:nvSpPr>
          <p:spPr bwMode="auto">
            <a:xfrm>
              <a:off x="3946" y="1328"/>
              <a:ext cx="7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dirty="0">
                  <a:solidFill>
                    <a:srgbClr val="000000"/>
                  </a:solidFill>
                  <a:latin typeface="ＭＳ Ｐゴシック" panose="020B0600070205080204" pitchFamily="50" charset="-128"/>
                </a:rPr>
                <a:t>蛋白・</a:t>
              </a:r>
              <a:r>
                <a:rPr kumimoji="0" lang="en-US" altLang="ja-JP" sz="1400" b="1" dirty="0">
                  <a:solidFill>
                    <a:srgbClr val="000000"/>
                  </a:solidFill>
                  <a:latin typeface="ＭＳ Ｐゴシック" panose="020B0600070205080204" pitchFamily="50" charset="-128"/>
                </a:rPr>
                <a:t>PCV</a:t>
              </a:r>
              <a:endParaRPr lang="en-US" altLang="ja-JP" sz="1400" b="1" dirty="0">
                <a:solidFill>
                  <a:srgbClr val="000000"/>
                </a:solidFill>
                <a:latin typeface="ＭＳ Ｐゴシック" panose="020B0600070205080204" pitchFamily="50" charset="-128"/>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AEC6-69AB-50B7-1AAF-5063421F8968}"/>
            </a:ext>
          </a:extLst>
        </p:cNvPr>
        <p:cNvGrpSpPr/>
        <p:nvPr/>
      </p:nvGrpSpPr>
      <p:grpSpPr>
        <a:xfrm>
          <a:off x="0" y="0"/>
          <a:ext cx="0" cy="0"/>
          <a:chOff x="0" y="0"/>
          <a:chExt cx="0" cy="0"/>
        </a:xfrm>
      </p:grpSpPr>
      <p:sp>
        <p:nvSpPr>
          <p:cNvPr id="1229825" name="スライド番号プレースホルダ 3">
            <a:extLst>
              <a:ext uri="{FF2B5EF4-FFF2-40B4-BE49-F238E27FC236}">
                <a16:creationId xmlns:a16="http://schemas.microsoft.com/office/drawing/2014/main" id="{D1F6C6C3-E7F6-6E5F-DB18-B140703137ED}"/>
              </a:ext>
            </a:extLst>
          </p:cNvPr>
          <p:cNvSpPr txBox="1">
            <a:spLocks noGrp="1"/>
          </p:cNvSpPr>
          <p:nvPr/>
        </p:nvSpPr>
        <p:spPr bwMode="auto">
          <a:xfrm>
            <a:off x="0" y="6372225"/>
            <a:ext cx="638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fld id="{91D7EC1B-B357-44B3-BD14-C3912D5BD895}" type="slidenum">
              <a:rPr lang="en-US" altLang="ja-JP" sz="1000">
                <a:solidFill>
                  <a:srgbClr val="000000"/>
                </a:solidFill>
              </a:rPr>
              <a:pPr defTabSz="914400"/>
              <a:t>23</a:t>
            </a:fld>
            <a:endParaRPr lang="en-US" altLang="ja-JP" sz="1000">
              <a:solidFill>
                <a:srgbClr val="000000"/>
              </a:solidFill>
            </a:endParaRPr>
          </a:p>
        </p:txBody>
      </p:sp>
      <p:sp>
        <p:nvSpPr>
          <p:cNvPr id="1229826" name="正方形/長方形 8">
            <a:extLst>
              <a:ext uri="{FF2B5EF4-FFF2-40B4-BE49-F238E27FC236}">
                <a16:creationId xmlns:a16="http://schemas.microsoft.com/office/drawing/2014/main" id="{47333C05-63FD-A550-3C13-8AD930C98045}"/>
              </a:ext>
            </a:extLst>
          </p:cNvPr>
          <p:cNvSpPr>
            <a:spLocks noChangeArrowheads="1"/>
          </p:cNvSpPr>
          <p:nvPr/>
        </p:nvSpPr>
        <p:spPr bwMode="auto">
          <a:xfrm>
            <a:off x="2728913" y="3498850"/>
            <a:ext cx="5608637" cy="3114675"/>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a:solidFill>
                <a:srgbClr val="FFFFFF"/>
              </a:solidFill>
            </a:endParaRPr>
          </a:p>
        </p:txBody>
      </p:sp>
      <p:sp>
        <p:nvSpPr>
          <p:cNvPr id="10" name="正方形/長方形 9">
            <a:extLst>
              <a:ext uri="{FF2B5EF4-FFF2-40B4-BE49-F238E27FC236}">
                <a16:creationId xmlns:a16="http://schemas.microsoft.com/office/drawing/2014/main" id="{A3F7CA05-845C-3B17-61E3-0EF7EC2F3F5B}"/>
              </a:ext>
            </a:extLst>
          </p:cNvPr>
          <p:cNvSpPr/>
          <p:nvPr/>
        </p:nvSpPr>
        <p:spPr>
          <a:xfrm>
            <a:off x="7466013" y="3806825"/>
            <a:ext cx="804862"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1" name="正方形/長方形 10">
            <a:extLst>
              <a:ext uri="{FF2B5EF4-FFF2-40B4-BE49-F238E27FC236}">
                <a16:creationId xmlns:a16="http://schemas.microsoft.com/office/drawing/2014/main" id="{29C01541-2F97-3467-5569-203AC25D44D3}"/>
              </a:ext>
            </a:extLst>
          </p:cNvPr>
          <p:cNvSpPr/>
          <p:nvPr/>
        </p:nvSpPr>
        <p:spPr>
          <a:xfrm>
            <a:off x="6149975" y="3806825"/>
            <a:ext cx="1243013"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 name="正方形/長方形 11">
            <a:extLst>
              <a:ext uri="{FF2B5EF4-FFF2-40B4-BE49-F238E27FC236}">
                <a16:creationId xmlns:a16="http://schemas.microsoft.com/office/drawing/2014/main" id="{9D4408FF-DF10-5F63-78A7-F83A2160BFD7}"/>
              </a:ext>
            </a:extLst>
          </p:cNvPr>
          <p:cNvSpPr/>
          <p:nvPr/>
        </p:nvSpPr>
        <p:spPr>
          <a:xfrm>
            <a:off x="2792413" y="3883025"/>
            <a:ext cx="3276600"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 name="円/楕円 13">
            <a:extLst>
              <a:ext uri="{FF2B5EF4-FFF2-40B4-BE49-F238E27FC236}">
                <a16:creationId xmlns:a16="http://schemas.microsoft.com/office/drawing/2014/main" id="{0A8E6E0B-B251-32A4-E15D-67006CC66AD0}"/>
              </a:ext>
            </a:extLst>
          </p:cNvPr>
          <p:cNvSpPr/>
          <p:nvPr/>
        </p:nvSpPr>
        <p:spPr bwMode="auto">
          <a:xfrm>
            <a:off x="4060825" y="4043363"/>
            <a:ext cx="1649413" cy="1268412"/>
          </a:xfrm>
          <a:prstGeom prst="ellipse">
            <a:avLst/>
          </a:prstGeom>
          <a:solidFill>
            <a:schemeClr val="bg1"/>
          </a:solidFill>
          <a:ln w="38100">
            <a:solidFill>
              <a:srgbClr val="27B4C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 name="円/楕円 14">
            <a:extLst>
              <a:ext uri="{FF2B5EF4-FFF2-40B4-BE49-F238E27FC236}">
                <a16:creationId xmlns:a16="http://schemas.microsoft.com/office/drawing/2014/main" id="{DC20F56A-2A8B-C945-AADA-26D7F871F485}"/>
              </a:ext>
            </a:extLst>
          </p:cNvPr>
          <p:cNvSpPr/>
          <p:nvPr/>
        </p:nvSpPr>
        <p:spPr bwMode="auto">
          <a:xfrm>
            <a:off x="4437404" y="4257923"/>
            <a:ext cx="1146114" cy="966083"/>
          </a:xfrm>
          <a:prstGeom prst="ellipse">
            <a:avLst/>
          </a:prstGeom>
          <a:gradFill flip="none" rotWithShape="1">
            <a:gsLst>
              <a:gs pos="0">
                <a:schemeClr val="bg1"/>
              </a:gs>
              <a:gs pos="100000">
                <a:srgbClr val="FFCC99"/>
              </a:gs>
            </a:gsLst>
            <a:path path="circle">
              <a:fillToRect l="50000" t="50000" r="50000" b="50000"/>
            </a:path>
            <a:tileRect/>
          </a:gra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229834" name="タイトル 1">
            <a:extLst>
              <a:ext uri="{FF2B5EF4-FFF2-40B4-BE49-F238E27FC236}">
                <a16:creationId xmlns:a16="http://schemas.microsoft.com/office/drawing/2014/main" id="{92DCAEBF-4F4D-512F-D4D6-D22E418EADBB}"/>
              </a:ext>
            </a:extLst>
          </p:cNvPr>
          <p:cNvSpPr>
            <a:spLocks noGrp="1"/>
          </p:cNvSpPr>
          <p:nvPr>
            <p:ph type="title" idx="4294967295"/>
          </p:nvPr>
        </p:nvSpPr>
        <p:spPr>
          <a:xfrm>
            <a:off x="1371600" y="0"/>
            <a:ext cx="7772400" cy="974725"/>
          </a:xfrm>
        </p:spPr>
        <p:txBody>
          <a:bodyPr/>
          <a:lstStyle/>
          <a:p>
            <a:r>
              <a:rPr lang="ja-JP" altLang="en-US" dirty="0">
                <a:ea typeface="ＭＳ Ｐゴシック" panose="020B0600070205080204" pitchFamily="50" charset="-128"/>
              </a:rPr>
              <a:t>ポリサッカライドに対する免疫反応</a:t>
            </a:r>
          </a:p>
        </p:txBody>
      </p:sp>
      <p:sp>
        <p:nvSpPr>
          <p:cNvPr id="1229835" name="テキスト ボックス 17">
            <a:extLst>
              <a:ext uri="{FF2B5EF4-FFF2-40B4-BE49-F238E27FC236}">
                <a16:creationId xmlns:a16="http://schemas.microsoft.com/office/drawing/2014/main" id="{78B4448C-9DEE-FCC9-047F-C05AF0F2C19D}"/>
              </a:ext>
            </a:extLst>
          </p:cNvPr>
          <p:cNvSpPr txBox="1">
            <a:spLocks noChangeArrowheads="1"/>
          </p:cNvSpPr>
          <p:nvPr/>
        </p:nvSpPr>
        <p:spPr bwMode="auto">
          <a:xfrm>
            <a:off x="1371600" y="6629400"/>
            <a:ext cx="777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defTabSz="914400"/>
            <a:r>
              <a:rPr kumimoji="0" lang="en-US" altLang="ja-JP" sz="800">
                <a:solidFill>
                  <a:srgbClr val="000000"/>
                </a:solidFill>
              </a:rPr>
              <a:t>Siegrist,</a:t>
            </a:r>
            <a:r>
              <a:rPr kumimoji="0" lang="ja-JP" altLang="en-US" sz="800">
                <a:solidFill>
                  <a:srgbClr val="000000"/>
                </a:solidFill>
              </a:rPr>
              <a:t> </a:t>
            </a:r>
            <a:r>
              <a:rPr kumimoji="0" lang="en-US" altLang="ja-JP" sz="800">
                <a:solidFill>
                  <a:srgbClr val="000000"/>
                </a:solidFill>
              </a:rPr>
              <a:t>C. A. </a:t>
            </a:r>
            <a:r>
              <a:rPr kumimoji="0" lang="ja-JP" altLang="en-US" sz="800">
                <a:solidFill>
                  <a:srgbClr val="000000"/>
                </a:solidFill>
              </a:rPr>
              <a:t>“</a:t>
            </a:r>
            <a:r>
              <a:rPr kumimoji="0" lang="en-US" altLang="ja-JP" sz="800">
                <a:solidFill>
                  <a:srgbClr val="000000"/>
                </a:solidFill>
              </a:rPr>
              <a:t>Vaccine Immunology </a:t>
            </a:r>
            <a:r>
              <a:rPr kumimoji="0" lang="ja-JP" altLang="en-US" sz="800">
                <a:solidFill>
                  <a:srgbClr val="000000"/>
                </a:solidFill>
              </a:rPr>
              <a:t>” </a:t>
            </a:r>
            <a:r>
              <a:rPr kumimoji="0" lang="en-US" altLang="ja-JP" sz="800">
                <a:solidFill>
                  <a:srgbClr val="000000"/>
                </a:solidFill>
              </a:rPr>
              <a:t>Vaccines Plotkin, S. A. and Orenstein,  W. A. eds. 6</a:t>
            </a:r>
            <a:r>
              <a:rPr kumimoji="0" lang="en-US" altLang="ja-JP" sz="800" baseline="30000">
                <a:solidFill>
                  <a:srgbClr val="000000"/>
                </a:solidFill>
              </a:rPr>
              <a:t>th </a:t>
            </a:r>
            <a:r>
              <a:rPr kumimoji="0" lang="en-US" altLang="ja-JP" sz="800">
                <a:solidFill>
                  <a:srgbClr val="000000"/>
                </a:solidFill>
              </a:rPr>
              <a:t>ed. Elsevier</a:t>
            </a:r>
            <a:r>
              <a:rPr kumimoji="0" lang="ja-JP" altLang="en-US" sz="800">
                <a:solidFill>
                  <a:srgbClr val="000000"/>
                </a:solidFill>
              </a:rPr>
              <a:t>：</a:t>
            </a:r>
            <a:r>
              <a:rPr kumimoji="0" lang="en-US" altLang="ja-JP" sz="800">
                <a:solidFill>
                  <a:srgbClr val="000000"/>
                </a:solidFill>
              </a:rPr>
              <a:t>14, 2012</a:t>
            </a:r>
          </a:p>
        </p:txBody>
      </p:sp>
      <p:sp>
        <p:nvSpPr>
          <p:cNvPr id="1229836" name="テキスト ボックス 28">
            <a:extLst>
              <a:ext uri="{FF2B5EF4-FFF2-40B4-BE49-F238E27FC236}">
                <a16:creationId xmlns:a16="http://schemas.microsoft.com/office/drawing/2014/main" id="{09F77914-8030-F7F0-D1C7-D04F304A9468}"/>
              </a:ext>
            </a:extLst>
          </p:cNvPr>
          <p:cNvSpPr txBox="1">
            <a:spLocks noChangeArrowheads="1"/>
          </p:cNvSpPr>
          <p:nvPr/>
        </p:nvSpPr>
        <p:spPr bwMode="auto">
          <a:xfrm>
            <a:off x="2768600" y="622617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a:solidFill>
                  <a:srgbClr val="000000"/>
                </a:solidFill>
                <a:latin typeface="ＭＳ Ｐゴシック" panose="020B0600070205080204" pitchFamily="50" charset="-128"/>
              </a:rPr>
              <a:t>（</a:t>
            </a:r>
            <a:r>
              <a:rPr kumimoji="0" lang="zh-TW" altLang="en-US" sz="1400" b="1">
                <a:solidFill>
                  <a:srgbClr val="000000"/>
                </a:solidFill>
                <a:latin typeface="ＭＳ Ｐゴシック" panose="020B0600070205080204" pitchFamily="50" charset="-128"/>
              </a:rPr>
              <a:t>濾胞</a:t>
            </a:r>
            <a:r>
              <a:rPr lang="ja-JP" altLang="en-US" sz="1400" b="1">
                <a:solidFill>
                  <a:srgbClr val="000000"/>
                </a:solidFill>
                <a:latin typeface="ＭＳ Ｐゴシック" panose="020B0600070205080204" pitchFamily="50" charset="-128"/>
              </a:rPr>
              <a:t>外）</a:t>
            </a:r>
          </a:p>
        </p:txBody>
      </p:sp>
      <p:sp>
        <p:nvSpPr>
          <p:cNvPr id="1229837" name="テキスト ボックス 29">
            <a:extLst>
              <a:ext uri="{FF2B5EF4-FFF2-40B4-BE49-F238E27FC236}">
                <a16:creationId xmlns:a16="http://schemas.microsoft.com/office/drawing/2014/main" id="{E4D58ADA-A0E3-5A2A-160A-F976B2BCA847}"/>
              </a:ext>
            </a:extLst>
          </p:cNvPr>
          <p:cNvSpPr txBox="1">
            <a:spLocks noChangeArrowheads="1"/>
          </p:cNvSpPr>
          <p:nvPr/>
        </p:nvSpPr>
        <p:spPr bwMode="auto">
          <a:xfrm>
            <a:off x="5138738" y="382111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a:solidFill>
                  <a:srgbClr val="000000"/>
                </a:solidFill>
                <a:latin typeface="ＭＳ Ｐゴシック" panose="020B0600070205080204" pitchFamily="50" charset="-128"/>
              </a:rPr>
              <a:t>（胚中心</a:t>
            </a:r>
            <a:r>
              <a:rPr lang="ja-JP" altLang="en-US" sz="1400" b="1">
                <a:solidFill>
                  <a:srgbClr val="000000"/>
                </a:solidFill>
                <a:latin typeface="ＭＳ Ｐゴシック" panose="020B0600070205080204" pitchFamily="50" charset="-128"/>
              </a:rPr>
              <a:t>）</a:t>
            </a:r>
          </a:p>
        </p:txBody>
      </p:sp>
      <p:sp>
        <p:nvSpPr>
          <p:cNvPr id="1229838" name="正方形/長方形 34">
            <a:extLst>
              <a:ext uri="{FF2B5EF4-FFF2-40B4-BE49-F238E27FC236}">
                <a16:creationId xmlns:a16="http://schemas.microsoft.com/office/drawing/2014/main" id="{C5DC7816-9E35-494B-F857-DDEC61E6B9E6}"/>
              </a:ext>
            </a:extLst>
          </p:cNvPr>
          <p:cNvSpPr>
            <a:spLocks noChangeArrowheads="1"/>
          </p:cNvSpPr>
          <p:nvPr/>
        </p:nvSpPr>
        <p:spPr bwMode="auto">
          <a:xfrm>
            <a:off x="233363" y="3792538"/>
            <a:ext cx="26177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2000" dirty="0">
                <a:solidFill>
                  <a:srgbClr val="000000"/>
                </a:solidFill>
              </a:rPr>
              <a:t>濾胞外</a:t>
            </a:r>
            <a:r>
              <a:rPr kumimoji="0" lang="en-US" altLang="ja-JP" sz="2000" dirty="0">
                <a:solidFill>
                  <a:srgbClr val="000000"/>
                </a:solidFill>
              </a:rPr>
              <a:t>B</a:t>
            </a:r>
            <a:r>
              <a:rPr kumimoji="0" lang="ja-JP" altLang="en-US" sz="2000" dirty="0">
                <a:solidFill>
                  <a:srgbClr val="000000"/>
                </a:solidFill>
              </a:rPr>
              <a:t>細胞が分化→弱い抗体</a:t>
            </a:r>
          </a:p>
          <a:p>
            <a:pPr defTabSz="914400"/>
            <a:endParaRPr kumimoji="0" lang="ja-JP" altLang="en-US" sz="2000" dirty="0">
              <a:solidFill>
                <a:srgbClr val="000000"/>
              </a:solidFill>
            </a:endParaRPr>
          </a:p>
          <a:p>
            <a:pPr defTabSz="914400"/>
            <a:r>
              <a:rPr kumimoji="0" lang="ja-JP" altLang="en-US" sz="2000" dirty="0">
                <a:solidFill>
                  <a:srgbClr val="000000"/>
                </a:solidFill>
              </a:rPr>
              <a:t>【</a:t>
            </a:r>
            <a:r>
              <a:rPr kumimoji="0" lang="en-US" altLang="ja-JP" sz="2000" dirty="0">
                <a:solidFill>
                  <a:srgbClr val="000000"/>
                </a:solidFill>
              </a:rPr>
              <a:t>T</a:t>
            </a:r>
            <a:r>
              <a:rPr kumimoji="0" lang="ja-JP" altLang="en-US" sz="2000" dirty="0">
                <a:solidFill>
                  <a:srgbClr val="000000"/>
                </a:solidFill>
              </a:rPr>
              <a:t>細胞依存性免疫】</a:t>
            </a:r>
          </a:p>
          <a:p>
            <a:pPr defTabSz="914400"/>
            <a:r>
              <a:rPr kumimoji="0" lang="ja-JP" altLang="en-US" sz="2000" dirty="0">
                <a:solidFill>
                  <a:srgbClr val="000000"/>
                </a:solidFill>
              </a:rPr>
              <a:t>タンパク抗原→樹状細胞→</a:t>
            </a:r>
            <a:r>
              <a:rPr kumimoji="0" lang="en-US" altLang="ja-JP" sz="2000" dirty="0">
                <a:solidFill>
                  <a:srgbClr val="000000"/>
                </a:solidFill>
              </a:rPr>
              <a:t>Th</a:t>
            </a:r>
            <a:r>
              <a:rPr kumimoji="0" lang="ja-JP" altLang="en-US" sz="2000" dirty="0">
                <a:solidFill>
                  <a:srgbClr val="000000"/>
                </a:solidFill>
              </a:rPr>
              <a:t>→</a:t>
            </a:r>
            <a:r>
              <a:rPr kumimoji="0" lang="en-US" altLang="ja-JP" sz="2000" dirty="0">
                <a:solidFill>
                  <a:srgbClr val="000000"/>
                </a:solidFill>
              </a:rPr>
              <a:t>B</a:t>
            </a:r>
            <a:r>
              <a:rPr kumimoji="0" lang="ja-JP" altLang="en-US" sz="2000" dirty="0">
                <a:solidFill>
                  <a:srgbClr val="000000"/>
                </a:solidFill>
              </a:rPr>
              <a:t>細胞が胚中心に移動→成熟→大量の抗体→メモリー細胞</a:t>
            </a:r>
            <a:endParaRPr kumimoji="0" lang="en-US" altLang="ja-JP"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p:txBody>
      </p:sp>
      <p:sp>
        <p:nvSpPr>
          <p:cNvPr id="1229839" name="テキスト ボックス 35">
            <a:extLst>
              <a:ext uri="{FF2B5EF4-FFF2-40B4-BE49-F238E27FC236}">
                <a16:creationId xmlns:a16="http://schemas.microsoft.com/office/drawing/2014/main" id="{6A50C869-F8E1-2DA9-9249-37E266E79B0A}"/>
              </a:ext>
            </a:extLst>
          </p:cNvPr>
          <p:cNvSpPr txBox="1">
            <a:spLocks noChangeArrowheads="1"/>
          </p:cNvSpPr>
          <p:nvPr/>
        </p:nvSpPr>
        <p:spPr bwMode="auto">
          <a:xfrm>
            <a:off x="2843213" y="3505200"/>
            <a:ext cx="319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脾臓</a:t>
            </a:r>
            <a:r>
              <a:rPr lang="en-US" altLang="ja-JP" sz="1400" b="1">
                <a:solidFill>
                  <a:srgbClr val="000000"/>
                </a:solidFill>
              </a:rPr>
              <a:t>/</a:t>
            </a:r>
            <a:r>
              <a:rPr lang="ja-JP" altLang="en-US" sz="1400" b="1">
                <a:solidFill>
                  <a:srgbClr val="000000"/>
                </a:solidFill>
              </a:rPr>
              <a:t>リンパ節</a:t>
            </a:r>
          </a:p>
        </p:txBody>
      </p:sp>
      <p:sp>
        <p:nvSpPr>
          <p:cNvPr id="1229840" name="テキスト ボックス 36">
            <a:extLst>
              <a:ext uri="{FF2B5EF4-FFF2-40B4-BE49-F238E27FC236}">
                <a16:creationId xmlns:a16="http://schemas.microsoft.com/office/drawing/2014/main" id="{BA6A7B26-2220-7B59-B0AB-E70010D02F7E}"/>
              </a:ext>
            </a:extLst>
          </p:cNvPr>
          <p:cNvSpPr txBox="1">
            <a:spLocks noChangeArrowheads="1"/>
          </p:cNvSpPr>
          <p:nvPr/>
        </p:nvSpPr>
        <p:spPr bwMode="auto">
          <a:xfrm>
            <a:off x="6475413" y="3505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血液</a:t>
            </a:r>
          </a:p>
        </p:txBody>
      </p:sp>
      <p:sp>
        <p:nvSpPr>
          <p:cNvPr id="1229841" name="テキスト ボックス 37">
            <a:extLst>
              <a:ext uri="{FF2B5EF4-FFF2-40B4-BE49-F238E27FC236}">
                <a16:creationId xmlns:a16="http://schemas.microsoft.com/office/drawing/2014/main" id="{06251E87-652C-65AE-7F1F-C3F35230EE85}"/>
              </a:ext>
            </a:extLst>
          </p:cNvPr>
          <p:cNvSpPr txBox="1">
            <a:spLocks noChangeArrowheads="1"/>
          </p:cNvSpPr>
          <p:nvPr/>
        </p:nvSpPr>
        <p:spPr bwMode="auto">
          <a:xfrm>
            <a:off x="7556500" y="3505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骨髄</a:t>
            </a:r>
          </a:p>
        </p:txBody>
      </p:sp>
      <p:sp>
        <p:nvSpPr>
          <p:cNvPr id="1229842" name="Freeform 64">
            <a:extLst>
              <a:ext uri="{FF2B5EF4-FFF2-40B4-BE49-F238E27FC236}">
                <a16:creationId xmlns:a16="http://schemas.microsoft.com/office/drawing/2014/main" id="{419A1B94-501F-0B57-2F06-5FECD3FB353A}"/>
              </a:ext>
            </a:extLst>
          </p:cNvPr>
          <p:cNvSpPr>
            <a:spLocks/>
          </p:cNvSpPr>
          <p:nvPr/>
        </p:nvSpPr>
        <p:spPr bwMode="auto">
          <a:xfrm>
            <a:off x="2940050" y="3903663"/>
            <a:ext cx="836613" cy="1017587"/>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1229843" name="テキスト ボックス 26">
            <a:extLst>
              <a:ext uri="{FF2B5EF4-FFF2-40B4-BE49-F238E27FC236}">
                <a16:creationId xmlns:a16="http://schemas.microsoft.com/office/drawing/2014/main" id="{6D541DFF-C477-DA55-1C8F-FC90647A2DD1}"/>
              </a:ext>
            </a:extLst>
          </p:cNvPr>
          <p:cNvSpPr txBox="1">
            <a:spLocks noChangeArrowheads="1"/>
          </p:cNvSpPr>
          <p:nvPr/>
        </p:nvSpPr>
        <p:spPr bwMode="auto">
          <a:xfrm>
            <a:off x="3081338" y="4073525"/>
            <a:ext cx="173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4" name="テキスト ボックス 26">
            <a:extLst>
              <a:ext uri="{FF2B5EF4-FFF2-40B4-BE49-F238E27FC236}">
                <a16:creationId xmlns:a16="http://schemas.microsoft.com/office/drawing/2014/main" id="{0B5C3F8A-A1F1-15F1-1646-E85AC5918205}"/>
              </a:ext>
            </a:extLst>
          </p:cNvPr>
          <p:cNvSpPr txBox="1">
            <a:spLocks noChangeArrowheads="1"/>
          </p:cNvSpPr>
          <p:nvPr/>
        </p:nvSpPr>
        <p:spPr bwMode="auto">
          <a:xfrm>
            <a:off x="3525838" y="4086225"/>
            <a:ext cx="173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5" name="テキスト ボックス 26">
            <a:extLst>
              <a:ext uri="{FF2B5EF4-FFF2-40B4-BE49-F238E27FC236}">
                <a16:creationId xmlns:a16="http://schemas.microsoft.com/office/drawing/2014/main" id="{07DAD21E-AE83-62C0-C247-0D0C6008D2E2}"/>
              </a:ext>
            </a:extLst>
          </p:cNvPr>
          <p:cNvSpPr txBox="1">
            <a:spLocks noChangeArrowheads="1"/>
          </p:cNvSpPr>
          <p:nvPr/>
        </p:nvSpPr>
        <p:spPr bwMode="auto">
          <a:xfrm>
            <a:off x="3149600" y="4546600"/>
            <a:ext cx="1730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6" name="Freeform 66">
            <a:extLst>
              <a:ext uri="{FF2B5EF4-FFF2-40B4-BE49-F238E27FC236}">
                <a16:creationId xmlns:a16="http://schemas.microsoft.com/office/drawing/2014/main" id="{B3DB4E7C-D754-B4CB-356A-D66B01BD0E8C}"/>
              </a:ext>
            </a:extLst>
          </p:cNvPr>
          <p:cNvSpPr>
            <a:spLocks/>
          </p:cNvSpPr>
          <p:nvPr/>
        </p:nvSpPr>
        <p:spPr bwMode="auto">
          <a:xfrm>
            <a:off x="3249613" y="4324350"/>
            <a:ext cx="214312" cy="231775"/>
          </a:xfrm>
          <a:custGeom>
            <a:avLst/>
            <a:gdLst>
              <a:gd name="T0" fmla="*/ 2147483647 w 60"/>
              <a:gd name="T1" fmla="*/ 2147483647 h 53"/>
              <a:gd name="T2" fmla="*/ 2147483647 w 60"/>
              <a:gd name="T3" fmla="*/ 2147483647 h 53"/>
              <a:gd name="T4" fmla="*/ 2147483647 w 60"/>
              <a:gd name="T5" fmla="*/ 2147483647 h 53"/>
              <a:gd name="T6" fmla="*/ 2147483647 w 60"/>
              <a:gd name="T7" fmla="*/ 2147483647 h 53"/>
              <a:gd name="T8" fmla="*/ 2147483647 w 60"/>
              <a:gd name="T9" fmla="*/ 2147483647 h 53"/>
              <a:gd name="T10" fmla="*/ 2147483647 w 60"/>
              <a:gd name="T11" fmla="*/ 2147483647 h 53"/>
              <a:gd name="T12" fmla="*/ 2147483647 w 60"/>
              <a:gd name="T13" fmla="*/ 2147483647 h 53"/>
              <a:gd name="T14" fmla="*/ 2147483647 w 60"/>
              <a:gd name="T15" fmla="*/ 2147483647 h 53"/>
              <a:gd name="T16" fmla="*/ 2147483647 w 60"/>
              <a:gd name="T17" fmla="*/ 2147483647 h 53"/>
              <a:gd name="T18" fmla="*/ 2147483647 w 60"/>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3"/>
              <a:gd name="T32" fmla="*/ 60 w 6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3">
                <a:moveTo>
                  <a:pt x="28" y="29"/>
                </a:moveTo>
                <a:cubicBezTo>
                  <a:pt x="22" y="29"/>
                  <a:pt x="14" y="18"/>
                  <a:pt x="14" y="12"/>
                </a:cubicBezTo>
                <a:cubicBezTo>
                  <a:pt x="14" y="6"/>
                  <a:pt x="14" y="1"/>
                  <a:pt x="12" y="1"/>
                </a:cubicBezTo>
                <a:cubicBezTo>
                  <a:pt x="10" y="0"/>
                  <a:pt x="3" y="1"/>
                  <a:pt x="2" y="19"/>
                </a:cubicBezTo>
                <a:cubicBezTo>
                  <a:pt x="0" y="38"/>
                  <a:pt x="3" y="45"/>
                  <a:pt x="10" y="47"/>
                </a:cubicBezTo>
                <a:cubicBezTo>
                  <a:pt x="16" y="49"/>
                  <a:pt x="38" y="53"/>
                  <a:pt x="43" y="53"/>
                </a:cubicBezTo>
                <a:cubicBezTo>
                  <a:pt x="48" y="53"/>
                  <a:pt x="52" y="48"/>
                  <a:pt x="53" y="45"/>
                </a:cubicBezTo>
                <a:cubicBezTo>
                  <a:pt x="54" y="41"/>
                  <a:pt x="60" y="27"/>
                  <a:pt x="59" y="23"/>
                </a:cubicBezTo>
                <a:cubicBezTo>
                  <a:pt x="58" y="19"/>
                  <a:pt x="56" y="10"/>
                  <a:pt x="49" y="14"/>
                </a:cubicBezTo>
                <a:cubicBezTo>
                  <a:pt x="42" y="18"/>
                  <a:pt x="33" y="28"/>
                  <a:pt x="28" y="29"/>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sp>
        <p:nvSpPr>
          <p:cNvPr id="99" name="円/楕円 98">
            <a:extLst>
              <a:ext uri="{FF2B5EF4-FFF2-40B4-BE49-F238E27FC236}">
                <a16:creationId xmlns:a16="http://schemas.microsoft.com/office/drawing/2014/main" id="{5DD7AA66-7A2E-E708-A940-12ECA4EBB8A8}"/>
              </a:ext>
            </a:extLst>
          </p:cNvPr>
          <p:cNvSpPr/>
          <p:nvPr/>
        </p:nvSpPr>
        <p:spPr>
          <a:xfrm>
            <a:off x="3463925" y="4711700"/>
            <a:ext cx="254000" cy="254000"/>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dirty="0" err="1">
                <a:solidFill>
                  <a:srgbClr val="000000"/>
                </a:solidFill>
                <a:latin typeface="ＭＳ Ｐゴシック" pitchFamily="50" charset="-128"/>
              </a:rPr>
              <a:t>Th</a:t>
            </a:r>
            <a:endParaRPr lang="ja-JP" altLang="en-US" sz="1100" dirty="0">
              <a:solidFill>
                <a:srgbClr val="000000"/>
              </a:solidFill>
              <a:latin typeface="ＭＳ Ｐゴシック" pitchFamily="50" charset="-128"/>
            </a:endParaRPr>
          </a:p>
        </p:txBody>
      </p:sp>
      <p:sp>
        <p:nvSpPr>
          <p:cNvPr id="100" name="円/楕円 5167">
            <a:extLst>
              <a:ext uri="{FF2B5EF4-FFF2-40B4-BE49-F238E27FC236}">
                <a16:creationId xmlns:a16="http://schemas.microsoft.com/office/drawing/2014/main" id="{96DB1C65-2D93-DA47-4AC0-8B2803109B39}"/>
              </a:ext>
            </a:extLst>
          </p:cNvPr>
          <p:cNvSpPr/>
          <p:nvPr/>
        </p:nvSpPr>
        <p:spPr>
          <a:xfrm rot="2313016">
            <a:off x="3368675" y="5014913"/>
            <a:ext cx="239713" cy="241300"/>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B</a:t>
            </a:r>
            <a:endParaRPr lang="ja-JP" altLang="en-US" sz="1100">
              <a:solidFill>
                <a:srgbClr val="000000"/>
              </a:solidFill>
              <a:latin typeface="ＭＳ Ｐゴシック" pitchFamily="50" charset="-128"/>
            </a:endParaRPr>
          </a:p>
        </p:txBody>
      </p:sp>
      <p:sp>
        <p:nvSpPr>
          <p:cNvPr id="101" name="円/楕円 5167">
            <a:extLst>
              <a:ext uri="{FF2B5EF4-FFF2-40B4-BE49-F238E27FC236}">
                <a16:creationId xmlns:a16="http://schemas.microsoft.com/office/drawing/2014/main" id="{107AD3A7-641E-EFF4-F087-0CA47BA390E8}"/>
              </a:ext>
            </a:extLst>
          </p:cNvPr>
          <p:cNvSpPr/>
          <p:nvPr/>
        </p:nvSpPr>
        <p:spPr>
          <a:xfrm>
            <a:off x="4162425" y="4710113"/>
            <a:ext cx="239713" cy="241300"/>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B</a:t>
            </a:r>
            <a:endParaRPr lang="ja-JP" altLang="en-US" sz="1100">
              <a:solidFill>
                <a:srgbClr val="000000"/>
              </a:solidFill>
              <a:latin typeface="ＭＳ Ｐゴシック" pitchFamily="50" charset="-128"/>
            </a:endParaRPr>
          </a:p>
        </p:txBody>
      </p:sp>
      <p:sp>
        <p:nvSpPr>
          <p:cNvPr id="102" name="円/楕円 101">
            <a:extLst>
              <a:ext uri="{FF2B5EF4-FFF2-40B4-BE49-F238E27FC236}">
                <a16:creationId xmlns:a16="http://schemas.microsoft.com/office/drawing/2014/main" id="{C77BC016-6BFE-D7D8-D128-576F9AD46EA9}"/>
              </a:ext>
            </a:extLst>
          </p:cNvPr>
          <p:cNvSpPr/>
          <p:nvPr/>
        </p:nvSpPr>
        <p:spPr>
          <a:xfrm>
            <a:off x="4346575" y="4210050"/>
            <a:ext cx="254000" cy="254000"/>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T</a:t>
            </a:r>
            <a:r>
              <a:rPr lang="ja-JP" altLang="en-US" sz="1100">
                <a:solidFill>
                  <a:srgbClr val="000000"/>
                </a:solidFill>
                <a:latin typeface="ＭＳ Ｐゴシック" pitchFamily="50" charset="-128"/>
              </a:rPr>
              <a:t>ｆ</a:t>
            </a:r>
            <a:r>
              <a:rPr lang="en-US" altLang="ja-JP" sz="1100">
                <a:solidFill>
                  <a:srgbClr val="000000"/>
                </a:solidFill>
                <a:latin typeface="ＭＳ Ｐゴシック" pitchFamily="50" charset="-128"/>
              </a:rPr>
              <a:t>h</a:t>
            </a:r>
            <a:endParaRPr lang="ja-JP" altLang="en-US" sz="1100">
              <a:solidFill>
                <a:srgbClr val="000000"/>
              </a:solidFill>
              <a:latin typeface="ＭＳ Ｐゴシック" pitchFamily="50" charset="-128"/>
            </a:endParaRPr>
          </a:p>
        </p:txBody>
      </p:sp>
      <p:sp>
        <p:nvSpPr>
          <p:cNvPr id="103" name="円/楕円 102">
            <a:extLst>
              <a:ext uri="{FF2B5EF4-FFF2-40B4-BE49-F238E27FC236}">
                <a16:creationId xmlns:a16="http://schemas.microsoft.com/office/drawing/2014/main" id="{3A409D8F-0E7E-D5BA-C1D7-1474199E2A21}"/>
              </a:ext>
            </a:extLst>
          </p:cNvPr>
          <p:cNvSpPr/>
          <p:nvPr/>
        </p:nvSpPr>
        <p:spPr>
          <a:xfrm>
            <a:off x="4110038" y="4459288"/>
            <a:ext cx="412750" cy="233362"/>
          </a:xfrm>
          <a:prstGeom prst="ellipse">
            <a:avLst/>
          </a:prstGeom>
          <a:solidFill>
            <a:srgbClr val="FEDD9C"/>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FDC</a:t>
            </a:r>
            <a:endParaRPr lang="ja-JP" altLang="en-US" sz="1100">
              <a:solidFill>
                <a:srgbClr val="000000"/>
              </a:solidFill>
              <a:latin typeface="ＭＳ Ｐゴシック" pitchFamily="50" charset="-128"/>
            </a:endParaRPr>
          </a:p>
        </p:txBody>
      </p:sp>
      <p:pic>
        <p:nvPicPr>
          <p:cNvPr id="1229852" name="Picture 105">
            <a:extLst>
              <a:ext uri="{FF2B5EF4-FFF2-40B4-BE49-F238E27FC236}">
                <a16:creationId xmlns:a16="http://schemas.microsoft.com/office/drawing/2014/main" id="{F19A5955-8F93-4B1A-1A4E-D8432430F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57531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3" name="Picture 105">
            <a:extLst>
              <a:ext uri="{FF2B5EF4-FFF2-40B4-BE49-F238E27FC236}">
                <a16:creationId xmlns:a16="http://schemas.microsoft.com/office/drawing/2014/main" id="{C63F239B-1043-3680-B8C1-C29EA973F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5689600"/>
            <a:ext cx="347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4" name="Picture 105">
            <a:extLst>
              <a:ext uri="{FF2B5EF4-FFF2-40B4-BE49-F238E27FC236}">
                <a16:creationId xmlns:a16="http://schemas.microsoft.com/office/drawing/2014/main" id="{E20943AD-B123-A2D0-2F31-22A29E7E0B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60960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5" name="Picture 105">
            <a:extLst>
              <a:ext uri="{FF2B5EF4-FFF2-40B4-BE49-F238E27FC236}">
                <a16:creationId xmlns:a16="http://schemas.microsoft.com/office/drawing/2014/main" id="{EF31F46F-2318-3E7A-689B-4B0E8C359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238" y="441801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6" name="Picture 105">
            <a:extLst>
              <a:ext uri="{FF2B5EF4-FFF2-40B4-BE49-F238E27FC236}">
                <a16:creationId xmlns:a16="http://schemas.microsoft.com/office/drawing/2014/main" id="{42CBC88E-669B-B0EE-8EAC-6C2F1D135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038" y="4830763"/>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7" name="Picture 105">
            <a:extLst>
              <a:ext uri="{FF2B5EF4-FFF2-40B4-BE49-F238E27FC236}">
                <a16:creationId xmlns:a16="http://schemas.microsoft.com/office/drawing/2014/main" id="{83AA7074-8D47-8A2E-FBFB-6AA6E8EE0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913" y="4178300"/>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8" name="Picture 105">
            <a:extLst>
              <a:ext uri="{FF2B5EF4-FFF2-40B4-BE49-F238E27FC236}">
                <a16:creationId xmlns:a16="http://schemas.microsoft.com/office/drawing/2014/main" id="{B301003D-9568-24D9-2668-DF6E0500E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384016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9" name="Picture 105">
            <a:extLst>
              <a:ext uri="{FF2B5EF4-FFF2-40B4-BE49-F238E27FC236}">
                <a16:creationId xmlns:a16="http://schemas.microsoft.com/office/drawing/2014/main" id="{EE569700-3216-4185-D2BC-2D3F0FC31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47625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0" name="Picture 105">
            <a:extLst>
              <a:ext uri="{FF2B5EF4-FFF2-40B4-BE49-F238E27FC236}">
                <a16:creationId xmlns:a16="http://schemas.microsoft.com/office/drawing/2014/main" id="{E82D9727-7C7A-7616-E887-8121E9F92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4511675"/>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1" name="Picture 105">
            <a:extLst>
              <a:ext uri="{FF2B5EF4-FFF2-40B4-BE49-F238E27FC236}">
                <a16:creationId xmlns:a16="http://schemas.microsoft.com/office/drawing/2014/main" id="{7BFCEF5E-3732-6972-67F4-2547D8848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4194175"/>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2" name="Picture 105">
            <a:extLst>
              <a:ext uri="{FF2B5EF4-FFF2-40B4-BE49-F238E27FC236}">
                <a16:creationId xmlns:a16="http://schemas.microsoft.com/office/drawing/2014/main" id="{C278FE51-F543-BF59-88CA-A34B03BAC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4022725"/>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3" name="Picture 105">
            <a:extLst>
              <a:ext uri="{FF2B5EF4-FFF2-40B4-BE49-F238E27FC236}">
                <a16:creationId xmlns:a16="http://schemas.microsoft.com/office/drawing/2014/main" id="{BE225FCA-0BB3-4E0A-E74C-872499B04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45611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4" name="Picture 106">
            <a:extLst>
              <a:ext uri="{FF2B5EF4-FFF2-40B4-BE49-F238E27FC236}">
                <a16:creationId xmlns:a16="http://schemas.microsoft.com/office/drawing/2014/main" id="{9D883835-076D-3DAB-F74F-21585BD77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84981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65" name="テキスト ボックス 26">
            <a:extLst>
              <a:ext uri="{FF2B5EF4-FFF2-40B4-BE49-F238E27FC236}">
                <a16:creationId xmlns:a16="http://schemas.microsoft.com/office/drawing/2014/main" id="{54BDB154-0D2E-2F2C-24F5-83427BB4B664}"/>
              </a:ext>
            </a:extLst>
          </p:cNvPr>
          <p:cNvSpPr txBox="1">
            <a:spLocks noChangeArrowheads="1"/>
          </p:cNvSpPr>
          <p:nvPr/>
        </p:nvSpPr>
        <p:spPr bwMode="auto">
          <a:xfrm>
            <a:off x="3097213" y="4789488"/>
            <a:ext cx="1730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18" name="フリーフォーム 117">
            <a:extLst>
              <a:ext uri="{FF2B5EF4-FFF2-40B4-BE49-F238E27FC236}">
                <a16:creationId xmlns:a16="http://schemas.microsoft.com/office/drawing/2014/main" id="{93803F8A-7F2B-A2EF-EAD8-850F92550A24}"/>
              </a:ext>
            </a:extLst>
          </p:cNvPr>
          <p:cNvSpPr/>
          <p:nvPr/>
        </p:nvSpPr>
        <p:spPr>
          <a:xfrm>
            <a:off x="4533900" y="4672013"/>
            <a:ext cx="119063" cy="185737"/>
          </a:xfrm>
          <a:custGeom>
            <a:avLst/>
            <a:gdLst>
              <a:gd name="connsiteX0" fmla="*/ 99391 w 119269"/>
              <a:gd name="connsiteY0" fmla="*/ 0 h 186856"/>
              <a:gd name="connsiteX1" fmla="*/ 0 w 119269"/>
              <a:gd name="connsiteY1" fmla="*/ 83489 h 186856"/>
              <a:gd name="connsiteX2" fmla="*/ 119269 w 119269"/>
              <a:gd name="connsiteY2" fmla="*/ 186856 h 186856"/>
              <a:gd name="connsiteX3" fmla="*/ 119269 w 119269"/>
              <a:gd name="connsiteY3" fmla="*/ 186856 h 186856"/>
              <a:gd name="connsiteX4" fmla="*/ 119269 w 119269"/>
              <a:gd name="connsiteY4" fmla="*/ 186856 h 18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 h="186856">
                <a:moveTo>
                  <a:pt x="99391" y="0"/>
                </a:moveTo>
                <a:lnTo>
                  <a:pt x="0" y="83489"/>
                </a:lnTo>
                <a:lnTo>
                  <a:pt x="119269" y="186856"/>
                </a:lnTo>
                <a:lnTo>
                  <a:pt x="119269" y="186856"/>
                </a:lnTo>
                <a:lnTo>
                  <a:pt x="119269" y="18685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19" name="フリーフォーム 118">
            <a:extLst>
              <a:ext uri="{FF2B5EF4-FFF2-40B4-BE49-F238E27FC236}">
                <a16:creationId xmlns:a16="http://schemas.microsoft.com/office/drawing/2014/main" id="{14C31C7D-7ED8-898D-3ACF-901C5959183B}"/>
              </a:ext>
            </a:extLst>
          </p:cNvPr>
          <p:cNvSpPr/>
          <p:nvPr/>
        </p:nvSpPr>
        <p:spPr>
          <a:xfrm>
            <a:off x="4914900" y="4579938"/>
            <a:ext cx="350838" cy="163512"/>
          </a:xfrm>
          <a:custGeom>
            <a:avLst/>
            <a:gdLst>
              <a:gd name="connsiteX0" fmla="*/ 326004 w 349858"/>
              <a:gd name="connsiteY0" fmla="*/ 0 h 163002"/>
              <a:gd name="connsiteX1" fmla="*/ 0 w 349858"/>
              <a:gd name="connsiteY1" fmla="*/ 83489 h 163002"/>
              <a:gd name="connsiteX2" fmla="*/ 349858 w 349858"/>
              <a:gd name="connsiteY2" fmla="*/ 163002 h 163002"/>
            </a:gdLst>
            <a:ahLst/>
            <a:cxnLst>
              <a:cxn ang="0">
                <a:pos x="connsiteX0" y="connsiteY0"/>
              </a:cxn>
              <a:cxn ang="0">
                <a:pos x="connsiteX1" y="connsiteY1"/>
              </a:cxn>
              <a:cxn ang="0">
                <a:pos x="connsiteX2" y="connsiteY2"/>
              </a:cxn>
            </a:cxnLst>
            <a:rect l="l" t="t" r="r" b="b"/>
            <a:pathLst>
              <a:path w="349858" h="163002">
                <a:moveTo>
                  <a:pt x="326004" y="0"/>
                </a:moveTo>
                <a:lnTo>
                  <a:pt x="0" y="83489"/>
                </a:lnTo>
                <a:lnTo>
                  <a:pt x="349858" y="16300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0" name="フリーフォーム 119">
            <a:extLst>
              <a:ext uri="{FF2B5EF4-FFF2-40B4-BE49-F238E27FC236}">
                <a16:creationId xmlns:a16="http://schemas.microsoft.com/office/drawing/2014/main" id="{1D810B60-B162-ADF5-D2ED-3BBAEFD917D1}"/>
              </a:ext>
            </a:extLst>
          </p:cNvPr>
          <p:cNvSpPr/>
          <p:nvPr/>
        </p:nvSpPr>
        <p:spPr>
          <a:xfrm>
            <a:off x="4935538" y="4949825"/>
            <a:ext cx="373062" cy="166688"/>
          </a:xfrm>
          <a:custGeom>
            <a:avLst/>
            <a:gdLst>
              <a:gd name="connsiteX0" fmla="*/ 373711 w 373711"/>
              <a:gd name="connsiteY0" fmla="*/ 0 h 166977"/>
              <a:gd name="connsiteX1" fmla="*/ 0 w 373711"/>
              <a:gd name="connsiteY1" fmla="*/ 163002 h 166977"/>
              <a:gd name="connsiteX2" fmla="*/ 326003 w 373711"/>
              <a:gd name="connsiteY2" fmla="*/ 166977 h 166977"/>
            </a:gdLst>
            <a:ahLst/>
            <a:cxnLst>
              <a:cxn ang="0">
                <a:pos x="connsiteX0" y="connsiteY0"/>
              </a:cxn>
              <a:cxn ang="0">
                <a:pos x="connsiteX1" y="connsiteY1"/>
              </a:cxn>
              <a:cxn ang="0">
                <a:pos x="connsiteX2" y="connsiteY2"/>
              </a:cxn>
            </a:cxnLst>
            <a:rect l="l" t="t" r="r" b="b"/>
            <a:pathLst>
              <a:path w="373711" h="166977">
                <a:moveTo>
                  <a:pt x="373711" y="0"/>
                </a:moveTo>
                <a:lnTo>
                  <a:pt x="0" y="163002"/>
                </a:lnTo>
                <a:lnTo>
                  <a:pt x="326003" y="166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1" name="フリーフォーム 120">
            <a:extLst>
              <a:ext uri="{FF2B5EF4-FFF2-40B4-BE49-F238E27FC236}">
                <a16:creationId xmlns:a16="http://schemas.microsoft.com/office/drawing/2014/main" id="{9BE48B9C-661A-76E0-E912-2F8773A017A8}"/>
              </a:ext>
            </a:extLst>
          </p:cNvPr>
          <p:cNvSpPr/>
          <p:nvPr/>
        </p:nvSpPr>
        <p:spPr>
          <a:xfrm>
            <a:off x="4943475" y="4806950"/>
            <a:ext cx="98425" cy="153988"/>
          </a:xfrm>
          <a:custGeom>
            <a:avLst/>
            <a:gdLst>
              <a:gd name="connsiteX0" fmla="*/ 91440 w 99391"/>
              <a:gd name="connsiteY0" fmla="*/ 0 h 155051"/>
              <a:gd name="connsiteX1" fmla="*/ 0 w 99391"/>
              <a:gd name="connsiteY1" fmla="*/ 83489 h 155051"/>
              <a:gd name="connsiteX2" fmla="*/ 99391 w 99391"/>
              <a:gd name="connsiteY2" fmla="*/ 155051 h 155051"/>
            </a:gdLst>
            <a:ahLst/>
            <a:cxnLst>
              <a:cxn ang="0">
                <a:pos x="connsiteX0" y="connsiteY0"/>
              </a:cxn>
              <a:cxn ang="0">
                <a:pos x="connsiteX1" y="connsiteY1"/>
              </a:cxn>
              <a:cxn ang="0">
                <a:pos x="connsiteX2" y="connsiteY2"/>
              </a:cxn>
            </a:cxnLst>
            <a:rect l="l" t="t" r="r" b="b"/>
            <a:pathLst>
              <a:path w="99391" h="155051">
                <a:moveTo>
                  <a:pt x="91440" y="0"/>
                </a:moveTo>
                <a:lnTo>
                  <a:pt x="0" y="83489"/>
                </a:lnTo>
                <a:lnTo>
                  <a:pt x="99391" y="15505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2" name="フリーフォーム 121">
            <a:extLst>
              <a:ext uri="{FF2B5EF4-FFF2-40B4-BE49-F238E27FC236}">
                <a16:creationId xmlns:a16="http://schemas.microsoft.com/office/drawing/2014/main" id="{092E2BB1-C8D4-3A30-EF79-FBFF9084551F}"/>
              </a:ext>
            </a:extLst>
          </p:cNvPr>
          <p:cNvSpPr/>
          <p:nvPr/>
        </p:nvSpPr>
        <p:spPr>
          <a:xfrm>
            <a:off x="4938713" y="4357688"/>
            <a:ext cx="111125" cy="166687"/>
          </a:xfrm>
          <a:custGeom>
            <a:avLst/>
            <a:gdLst>
              <a:gd name="connsiteX0" fmla="*/ 99391 w 111318"/>
              <a:gd name="connsiteY0" fmla="*/ 0 h 166977"/>
              <a:gd name="connsiteX1" fmla="*/ 0 w 111318"/>
              <a:gd name="connsiteY1" fmla="*/ 83488 h 166977"/>
              <a:gd name="connsiteX2" fmla="*/ 111318 w 111318"/>
              <a:gd name="connsiteY2" fmla="*/ 166977 h 166977"/>
            </a:gdLst>
            <a:ahLst/>
            <a:cxnLst>
              <a:cxn ang="0">
                <a:pos x="connsiteX0" y="connsiteY0"/>
              </a:cxn>
              <a:cxn ang="0">
                <a:pos x="connsiteX1" y="connsiteY1"/>
              </a:cxn>
              <a:cxn ang="0">
                <a:pos x="connsiteX2" y="connsiteY2"/>
              </a:cxn>
            </a:cxnLst>
            <a:rect l="l" t="t" r="r" b="b"/>
            <a:pathLst>
              <a:path w="111318" h="166977">
                <a:moveTo>
                  <a:pt x="99391" y="0"/>
                </a:moveTo>
                <a:lnTo>
                  <a:pt x="0" y="83488"/>
                </a:lnTo>
                <a:lnTo>
                  <a:pt x="111318" y="166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3" name="フリーフォーム 122">
            <a:extLst>
              <a:ext uri="{FF2B5EF4-FFF2-40B4-BE49-F238E27FC236}">
                <a16:creationId xmlns:a16="http://schemas.microsoft.com/office/drawing/2014/main" id="{84E4F677-4C7D-CD56-3ACD-11550759C190}"/>
              </a:ext>
            </a:extLst>
          </p:cNvPr>
          <p:cNvSpPr/>
          <p:nvPr/>
        </p:nvSpPr>
        <p:spPr>
          <a:xfrm>
            <a:off x="4735513" y="4460875"/>
            <a:ext cx="96837" cy="203200"/>
          </a:xfrm>
          <a:custGeom>
            <a:avLst/>
            <a:gdLst>
              <a:gd name="connsiteX0" fmla="*/ 91440 w 95416"/>
              <a:gd name="connsiteY0" fmla="*/ 0 h 202758"/>
              <a:gd name="connsiteX1" fmla="*/ 0 w 95416"/>
              <a:gd name="connsiteY1" fmla="*/ 198782 h 202758"/>
              <a:gd name="connsiteX2" fmla="*/ 95416 w 95416"/>
              <a:gd name="connsiteY2" fmla="*/ 202758 h 202758"/>
            </a:gdLst>
            <a:ahLst/>
            <a:cxnLst>
              <a:cxn ang="0">
                <a:pos x="connsiteX0" y="connsiteY0"/>
              </a:cxn>
              <a:cxn ang="0">
                <a:pos x="connsiteX1" y="connsiteY1"/>
              </a:cxn>
              <a:cxn ang="0">
                <a:pos x="connsiteX2" y="connsiteY2"/>
              </a:cxn>
            </a:cxnLst>
            <a:rect l="l" t="t" r="r" b="b"/>
            <a:pathLst>
              <a:path w="95416" h="202758">
                <a:moveTo>
                  <a:pt x="91440" y="0"/>
                </a:moveTo>
                <a:lnTo>
                  <a:pt x="0" y="198782"/>
                </a:lnTo>
                <a:lnTo>
                  <a:pt x="95416" y="20275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4" name="フリーフォーム 123">
            <a:extLst>
              <a:ext uri="{FF2B5EF4-FFF2-40B4-BE49-F238E27FC236}">
                <a16:creationId xmlns:a16="http://schemas.microsoft.com/office/drawing/2014/main" id="{51995952-BCA2-91FC-90BA-8D42C66A8D12}"/>
              </a:ext>
            </a:extLst>
          </p:cNvPr>
          <p:cNvSpPr/>
          <p:nvPr/>
        </p:nvSpPr>
        <p:spPr>
          <a:xfrm>
            <a:off x="4724400" y="4886325"/>
            <a:ext cx="111125" cy="211138"/>
          </a:xfrm>
          <a:custGeom>
            <a:avLst/>
            <a:gdLst>
              <a:gd name="connsiteX0" fmla="*/ 107343 w 111318"/>
              <a:gd name="connsiteY0" fmla="*/ 0 h 210709"/>
              <a:gd name="connsiteX1" fmla="*/ 0 w 111318"/>
              <a:gd name="connsiteY1" fmla="*/ 0 h 210709"/>
              <a:gd name="connsiteX2" fmla="*/ 111318 w 111318"/>
              <a:gd name="connsiteY2" fmla="*/ 210709 h 210709"/>
            </a:gdLst>
            <a:ahLst/>
            <a:cxnLst>
              <a:cxn ang="0">
                <a:pos x="connsiteX0" y="connsiteY0"/>
              </a:cxn>
              <a:cxn ang="0">
                <a:pos x="connsiteX1" y="connsiteY1"/>
              </a:cxn>
              <a:cxn ang="0">
                <a:pos x="connsiteX2" y="connsiteY2"/>
              </a:cxn>
            </a:cxnLst>
            <a:rect l="l" t="t" r="r" b="b"/>
            <a:pathLst>
              <a:path w="111318" h="210709">
                <a:moveTo>
                  <a:pt x="107343" y="0"/>
                </a:moveTo>
                <a:lnTo>
                  <a:pt x="0" y="0"/>
                </a:lnTo>
                <a:lnTo>
                  <a:pt x="111318" y="21070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5" name="円/楕円 124">
            <a:extLst>
              <a:ext uri="{FF2B5EF4-FFF2-40B4-BE49-F238E27FC236}">
                <a16:creationId xmlns:a16="http://schemas.microsoft.com/office/drawing/2014/main" id="{08956CA4-4C5C-1A60-76C6-D84B629B1ECC}"/>
              </a:ext>
            </a:extLst>
          </p:cNvPr>
          <p:cNvSpPr/>
          <p:nvPr/>
        </p:nvSpPr>
        <p:spPr>
          <a:xfrm>
            <a:off x="4402138" y="4679950"/>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6" name="円/楕円 125">
            <a:extLst>
              <a:ext uri="{FF2B5EF4-FFF2-40B4-BE49-F238E27FC236}">
                <a16:creationId xmlns:a16="http://schemas.microsoft.com/office/drawing/2014/main" id="{AB81A367-1975-1EE6-1DD1-F7A9AA41B213}"/>
              </a:ext>
            </a:extLst>
          </p:cNvPr>
          <p:cNvSpPr/>
          <p:nvPr/>
        </p:nvSpPr>
        <p:spPr>
          <a:xfrm>
            <a:off x="4608513" y="45926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7" name="円/楕円 126">
            <a:extLst>
              <a:ext uri="{FF2B5EF4-FFF2-40B4-BE49-F238E27FC236}">
                <a16:creationId xmlns:a16="http://schemas.microsoft.com/office/drawing/2014/main" id="{ABEAF91F-70F0-48BB-60F6-96E4C63CC769}"/>
              </a:ext>
            </a:extLst>
          </p:cNvPr>
          <p:cNvSpPr/>
          <p:nvPr/>
        </p:nvSpPr>
        <p:spPr>
          <a:xfrm>
            <a:off x="4605338" y="481806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8" name="円/楕円 127">
            <a:extLst>
              <a:ext uri="{FF2B5EF4-FFF2-40B4-BE49-F238E27FC236}">
                <a16:creationId xmlns:a16="http://schemas.microsoft.com/office/drawing/2014/main" id="{FB5D87D3-6420-98D7-8DCD-849961C1487D}"/>
              </a:ext>
            </a:extLst>
          </p:cNvPr>
          <p:cNvSpPr/>
          <p:nvPr/>
        </p:nvSpPr>
        <p:spPr>
          <a:xfrm>
            <a:off x="4816475" y="43767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9" name="円/楕円 128">
            <a:extLst>
              <a:ext uri="{FF2B5EF4-FFF2-40B4-BE49-F238E27FC236}">
                <a16:creationId xmlns:a16="http://schemas.microsoft.com/office/drawing/2014/main" id="{AB83D85D-4BA2-36AC-4557-6370105515CC}"/>
              </a:ext>
            </a:extLst>
          </p:cNvPr>
          <p:cNvSpPr/>
          <p:nvPr/>
        </p:nvSpPr>
        <p:spPr>
          <a:xfrm>
            <a:off x="4816475" y="45958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0" name="円/楕円 129">
            <a:extLst>
              <a:ext uri="{FF2B5EF4-FFF2-40B4-BE49-F238E27FC236}">
                <a16:creationId xmlns:a16="http://schemas.microsoft.com/office/drawing/2014/main" id="{53767F6B-6854-E885-21CD-CFBB9B5241E2}"/>
              </a:ext>
            </a:extLst>
          </p:cNvPr>
          <p:cNvSpPr/>
          <p:nvPr/>
        </p:nvSpPr>
        <p:spPr>
          <a:xfrm>
            <a:off x="4816475" y="482282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1" name="円/楕円 130">
            <a:extLst>
              <a:ext uri="{FF2B5EF4-FFF2-40B4-BE49-F238E27FC236}">
                <a16:creationId xmlns:a16="http://schemas.microsoft.com/office/drawing/2014/main" id="{F5A6EB5B-1E59-56AE-4049-2D8E83598EF1}"/>
              </a:ext>
            </a:extLst>
          </p:cNvPr>
          <p:cNvSpPr/>
          <p:nvPr/>
        </p:nvSpPr>
        <p:spPr>
          <a:xfrm>
            <a:off x="4816475" y="50498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2" name="円/楕円 131">
            <a:extLst>
              <a:ext uri="{FF2B5EF4-FFF2-40B4-BE49-F238E27FC236}">
                <a16:creationId xmlns:a16="http://schemas.microsoft.com/office/drawing/2014/main" id="{C297BDCD-42E1-F6F0-13EC-D4228739A071}"/>
              </a:ext>
            </a:extLst>
          </p:cNvPr>
          <p:cNvSpPr/>
          <p:nvPr/>
        </p:nvSpPr>
        <p:spPr>
          <a:xfrm>
            <a:off x="5033963" y="428942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3" name="円/楕円 132">
            <a:extLst>
              <a:ext uri="{FF2B5EF4-FFF2-40B4-BE49-F238E27FC236}">
                <a16:creationId xmlns:a16="http://schemas.microsoft.com/office/drawing/2014/main" id="{0728FEE4-E157-5936-C7E7-253D09ECCD87}"/>
              </a:ext>
            </a:extLst>
          </p:cNvPr>
          <p:cNvSpPr/>
          <p:nvPr/>
        </p:nvSpPr>
        <p:spPr>
          <a:xfrm>
            <a:off x="5033963" y="444817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4" name="円/楕円 133">
            <a:extLst>
              <a:ext uri="{FF2B5EF4-FFF2-40B4-BE49-F238E27FC236}">
                <a16:creationId xmlns:a16="http://schemas.microsoft.com/office/drawing/2014/main" id="{4080BFB0-3C0A-C183-7CF7-1B922A1216E4}"/>
              </a:ext>
            </a:extLst>
          </p:cNvPr>
          <p:cNvSpPr/>
          <p:nvPr/>
        </p:nvSpPr>
        <p:spPr>
          <a:xfrm>
            <a:off x="5033963" y="47355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5" name="円/楕円 134">
            <a:extLst>
              <a:ext uri="{FF2B5EF4-FFF2-40B4-BE49-F238E27FC236}">
                <a16:creationId xmlns:a16="http://schemas.microsoft.com/office/drawing/2014/main" id="{5EB2967D-6AAD-C206-2C6A-F50747D3DFA8}"/>
              </a:ext>
            </a:extLst>
          </p:cNvPr>
          <p:cNvSpPr/>
          <p:nvPr/>
        </p:nvSpPr>
        <p:spPr>
          <a:xfrm>
            <a:off x="5033963" y="4892675"/>
            <a:ext cx="127000" cy="128588"/>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6" name="円/楕円 135">
            <a:extLst>
              <a:ext uri="{FF2B5EF4-FFF2-40B4-BE49-F238E27FC236}">
                <a16:creationId xmlns:a16="http://schemas.microsoft.com/office/drawing/2014/main" id="{C4EC2F1D-2D0D-9492-28A7-6FB17AB03A84}"/>
              </a:ext>
            </a:extLst>
          </p:cNvPr>
          <p:cNvSpPr/>
          <p:nvPr/>
        </p:nvSpPr>
        <p:spPr>
          <a:xfrm>
            <a:off x="5221288" y="45164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7" name="円/楕円 136">
            <a:extLst>
              <a:ext uri="{FF2B5EF4-FFF2-40B4-BE49-F238E27FC236}">
                <a16:creationId xmlns:a16="http://schemas.microsoft.com/office/drawing/2014/main" id="{2B03BFB9-7ABE-E3AD-03E8-05F87C0FC796}"/>
              </a:ext>
            </a:extLst>
          </p:cNvPr>
          <p:cNvSpPr/>
          <p:nvPr/>
        </p:nvSpPr>
        <p:spPr>
          <a:xfrm>
            <a:off x="5221288" y="467518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8" name="円/楕円 137">
            <a:extLst>
              <a:ext uri="{FF2B5EF4-FFF2-40B4-BE49-F238E27FC236}">
                <a16:creationId xmlns:a16="http://schemas.microsoft.com/office/drawing/2014/main" id="{680453D8-61A0-04B3-7C0C-F6C9FD0257BF}"/>
              </a:ext>
            </a:extLst>
          </p:cNvPr>
          <p:cNvSpPr/>
          <p:nvPr/>
        </p:nvSpPr>
        <p:spPr>
          <a:xfrm>
            <a:off x="5289550" y="48847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9" name="円/楕円 138">
            <a:extLst>
              <a:ext uri="{FF2B5EF4-FFF2-40B4-BE49-F238E27FC236}">
                <a16:creationId xmlns:a16="http://schemas.microsoft.com/office/drawing/2014/main" id="{711FF84A-C139-AF7C-011B-E1779A7C0865}"/>
              </a:ext>
            </a:extLst>
          </p:cNvPr>
          <p:cNvSpPr/>
          <p:nvPr/>
        </p:nvSpPr>
        <p:spPr>
          <a:xfrm>
            <a:off x="5213350" y="50403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0" name="フリーフォーム 139">
            <a:extLst>
              <a:ext uri="{FF2B5EF4-FFF2-40B4-BE49-F238E27FC236}">
                <a16:creationId xmlns:a16="http://schemas.microsoft.com/office/drawing/2014/main" id="{356E980D-2927-EAEC-74DE-B15A88BD0787}"/>
              </a:ext>
            </a:extLst>
          </p:cNvPr>
          <p:cNvSpPr/>
          <p:nvPr/>
        </p:nvSpPr>
        <p:spPr>
          <a:xfrm>
            <a:off x="3921125" y="5291138"/>
            <a:ext cx="123825" cy="155575"/>
          </a:xfrm>
          <a:custGeom>
            <a:avLst/>
            <a:gdLst>
              <a:gd name="connsiteX0" fmla="*/ 123245 w 123245"/>
              <a:gd name="connsiteY0" fmla="*/ 0 h 155050"/>
              <a:gd name="connsiteX1" fmla="*/ 0 w 123245"/>
              <a:gd name="connsiteY1" fmla="*/ 51684 h 155050"/>
              <a:gd name="connsiteX2" fmla="*/ 75538 w 123245"/>
              <a:gd name="connsiteY2" fmla="*/ 155050 h 155050"/>
            </a:gdLst>
            <a:ahLst/>
            <a:cxnLst>
              <a:cxn ang="0">
                <a:pos x="connsiteX0" y="connsiteY0"/>
              </a:cxn>
              <a:cxn ang="0">
                <a:pos x="connsiteX1" y="connsiteY1"/>
              </a:cxn>
              <a:cxn ang="0">
                <a:pos x="connsiteX2" y="connsiteY2"/>
              </a:cxn>
            </a:cxnLst>
            <a:rect l="l" t="t" r="r" b="b"/>
            <a:pathLst>
              <a:path w="123245" h="155050">
                <a:moveTo>
                  <a:pt x="123245" y="0"/>
                </a:moveTo>
                <a:lnTo>
                  <a:pt x="0" y="51684"/>
                </a:lnTo>
                <a:lnTo>
                  <a:pt x="75538" y="1550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1" name="フリーフォーム 140">
            <a:extLst>
              <a:ext uri="{FF2B5EF4-FFF2-40B4-BE49-F238E27FC236}">
                <a16:creationId xmlns:a16="http://schemas.microsoft.com/office/drawing/2014/main" id="{D702CCCA-14F5-BF45-4F8E-F297483928F6}"/>
              </a:ext>
            </a:extLst>
          </p:cNvPr>
          <p:cNvSpPr/>
          <p:nvPr/>
        </p:nvSpPr>
        <p:spPr>
          <a:xfrm>
            <a:off x="3754438" y="5530850"/>
            <a:ext cx="119062" cy="177800"/>
          </a:xfrm>
          <a:custGeom>
            <a:avLst/>
            <a:gdLst>
              <a:gd name="connsiteX0" fmla="*/ 119269 w 119269"/>
              <a:gd name="connsiteY0" fmla="*/ 67586 h 178905"/>
              <a:gd name="connsiteX1" fmla="*/ 0 w 119269"/>
              <a:gd name="connsiteY1" fmla="*/ 0 h 178905"/>
              <a:gd name="connsiteX2" fmla="*/ 19878 w 119269"/>
              <a:gd name="connsiteY2" fmla="*/ 178905 h 178905"/>
            </a:gdLst>
            <a:ahLst/>
            <a:cxnLst>
              <a:cxn ang="0">
                <a:pos x="connsiteX0" y="connsiteY0"/>
              </a:cxn>
              <a:cxn ang="0">
                <a:pos x="connsiteX1" y="connsiteY1"/>
              </a:cxn>
              <a:cxn ang="0">
                <a:pos x="connsiteX2" y="connsiteY2"/>
              </a:cxn>
            </a:cxnLst>
            <a:rect l="l" t="t" r="r" b="b"/>
            <a:pathLst>
              <a:path w="119269" h="178905">
                <a:moveTo>
                  <a:pt x="119269" y="67586"/>
                </a:moveTo>
                <a:lnTo>
                  <a:pt x="0" y="0"/>
                </a:lnTo>
                <a:lnTo>
                  <a:pt x="19878" y="17890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cxnSp>
        <p:nvCxnSpPr>
          <p:cNvPr id="142" name="直線矢印コネクタ 141">
            <a:extLst>
              <a:ext uri="{FF2B5EF4-FFF2-40B4-BE49-F238E27FC236}">
                <a16:creationId xmlns:a16="http://schemas.microsoft.com/office/drawing/2014/main" id="{9A69C7E6-247A-137B-38B9-E28C3566B89A}"/>
              </a:ext>
            </a:extLst>
          </p:cNvPr>
          <p:cNvCxnSpPr/>
          <p:nvPr/>
        </p:nvCxnSpPr>
        <p:spPr>
          <a:xfrm>
            <a:off x="3598863" y="5256213"/>
            <a:ext cx="206375" cy="111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22CDD629-D2D8-0BDA-1C9C-5BB5E763F831}"/>
              </a:ext>
            </a:extLst>
          </p:cNvPr>
          <p:cNvCxnSpPr/>
          <p:nvPr/>
        </p:nvCxnSpPr>
        <p:spPr>
          <a:xfrm>
            <a:off x="3551238" y="5264150"/>
            <a:ext cx="131762" cy="1460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円/楕円 143">
            <a:extLst>
              <a:ext uri="{FF2B5EF4-FFF2-40B4-BE49-F238E27FC236}">
                <a16:creationId xmlns:a16="http://schemas.microsoft.com/office/drawing/2014/main" id="{2D081966-1504-A885-09AA-69BDCC2EFEC8}"/>
              </a:ext>
            </a:extLst>
          </p:cNvPr>
          <p:cNvSpPr/>
          <p:nvPr/>
        </p:nvSpPr>
        <p:spPr>
          <a:xfrm>
            <a:off x="3802063" y="5240338"/>
            <a:ext cx="131762"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5" name="円/楕円 144">
            <a:extLst>
              <a:ext uri="{FF2B5EF4-FFF2-40B4-BE49-F238E27FC236}">
                <a16:creationId xmlns:a16="http://schemas.microsoft.com/office/drawing/2014/main" id="{C141C07C-5342-D0BC-45F1-AC26BA4B7321}"/>
              </a:ext>
            </a:extLst>
          </p:cNvPr>
          <p:cNvSpPr/>
          <p:nvPr/>
        </p:nvSpPr>
        <p:spPr>
          <a:xfrm>
            <a:off x="3646488" y="5414963"/>
            <a:ext cx="131762" cy="131762"/>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6" name="円/楕円 145">
            <a:extLst>
              <a:ext uri="{FF2B5EF4-FFF2-40B4-BE49-F238E27FC236}">
                <a16:creationId xmlns:a16="http://schemas.microsoft.com/office/drawing/2014/main" id="{E9555511-2972-A350-E0BC-721E4937CE0A}"/>
              </a:ext>
            </a:extLst>
          </p:cNvPr>
          <p:cNvSpPr/>
          <p:nvPr/>
        </p:nvSpPr>
        <p:spPr>
          <a:xfrm>
            <a:off x="4048125" y="5224463"/>
            <a:ext cx="131763"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7" name="円/楕円 146">
            <a:extLst>
              <a:ext uri="{FF2B5EF4-FFF2-40B4-BE49-F238E27FC236}">
                <a16:creationId xmlns:a16="http://schemas.microsoft.com/office/drawing/2014/main" id="{2AF68D7B-CE26-BC06-7208-25843A87F386}"/>
              </a:ext>
            </a:extLst>
          </p:cNvPr>
          <p:cNvSpPr/>
          <p:nvPr/>
        </p:nvSpPr>
        <p:spPr>
          <a:xfrm>
            <a:off x="3965575" y="5422900"/>
            <a:ext cx="130175" cy="131763"/>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8" name="円/楕円 147">
            <a:extLst>
              <a:ext uri="{FF2B5EF4-FFF2-40B4-BE49-F238E27FC236}">
                <a16:creationId xmlns:a16="http://schemas.microsoft.com/office/drawing/2014/main" id="{AA16F04E-6B52-6AEA-E716-B9F710F48A54}"/>
              </a:ext>
            </a:extLst>
          </p:cNvPr>
          <p:cNvSpPr/>
          <p:nvPr/>
        </p:nvSpPr>
        <p:spPr>
          <a:xfrm>
            <a:off x="3857625" y="5570538"/>
            <a:ext cx="131763"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9" name="円/楕円 148">
            <a:extLst>
              <a:ext uri="{FF2B5EF4-FFF2-40B4-BE49-F238E27FC236}">
                <a16:creationId xmlns:a16="http://schemas.microsoft.com/office/drawing/2014/main" id="{97B292F6-B23F-5377-F961-4DB8BCAEBA7C}"/>
              </a:ext>
            </a:extLst>
          </p:cNvPr>
          <p:cNvSpPr/>
          <p:nvPr/>
        </p:nvSpPr>
        <p:spPr>
          <a:xfrm>
            <a:off x="3714750" y="5700713"/>
            <a:ext cx="130175" cy="131762"/>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cxnSp>
        <p:nvCxnSpPr>
          <p:cNvPr id="150" name="直線矢印コネクタ 149">
            <a:extLst>
              <a:ext uri="{FF2B5EF4-FFF2-40B4-BE49-F238E27FC236}">
                <a16:creationId xmlns:a16="http://schemas.microsoft.com/office/drawing/2014/main" id="{C470A270-952C-6F97-671E-42C796C6F0AA}"/>
              </a:ext>
            </a:extLst>
          </p:cNvPr>
          <p:cNvCxnSpPr/>
          <p:nvPr/>
        </p:nvCxnSpPr>
        <p:spPr>
          <a:xfrm flipV="1">
            <a:off x="3968750" y="4981575"/>
            <a:ext cx="166688" cy="211138"/>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29899" name="直線矢印コネクタ 150">
            <a:extLst>
              <a:ext uri="{FF2B5EF4-FFF2-40B4-BE49-F238E27FC236}">
                <a16:creationId xmlns:a16="http://schemas.microsoft.com/office/drawing/2014/main" id="{DB7EAD8D-7301-4C09-4BC8-7146AEA4A53A}"/>
              </a:ext>
            </a:extLst>
          </p:cNvPr>
          <p:cNvCxnSpPr>
            <a:cxnSpLocks noChangeShapeType="1"/>
          </p:cNvCxnSpPr>
          <p:nvPr/>
        </p:nvCxnSpPr>
        <p:spPr bwMode="auto">
          <a:xfrm>
            <a:off x="4013200" y="5713413"/>
            <a:ext cx="209550" cy="198437"/>
          </a:xfrm>
          <a:prstGeom prst="straightConnector1">
            <a:avLst/>
          </a:prstGeom>
          <a:noFill/>
          <a:ln w="28575" algn="ctr">
            <a:solidFill>
              <a:schemeClr val="bg2"/>
            </a:solidFill>
            <a:round/>
            <a:headEnd/>
            <a:tailEnd type="triangle" w="lg" len="med"/>
          </a:ln>
          <a:extLst>
            <a:ext uri="{909E8E84-426E-40DD-AFC4-6F175D3DCCD1}">
              <a14:hiddenFill xmlns:a14="http://schemas.microsoft.com/office/drawing/2010/main">
                <a:noFill/>
              </a14:hiddenFill>
            </a:ext>
          </a:extLst>
        </p:spPr>
      </p:cxnSp>
      <p:grpSp>
        <p:nvGrpSpPr>
          <p:cNvPr id="1229900" name="グループ化 5170">
            <a:extLst>
              <a:ext uri="{FF2B5EF4-FFF2-40B4-BE49-F238E27FC236}">
                <a16:creationId xmlns:a16="http://schemas.microsoft.com/office/drawing/2014/main" id="{E91A1D26-7627-48BC-3D5A-17A591EE1A75}"/>
              </a:ext>
            </a:extLst>
          </p:cNvPr>
          <p:cNvGrpSpPr>
            <a:grpSpLocks/>
          </p:cNvGrpSpPr>
          <p:nvPr/>
        </p:nvGrpSpPr>
        <p:grpSpPr bwMode="auto">
          <a:xfrm>
            <a:off x="4206875" y="6062663"/>
            <a:ext cx="268288" cy="165100"/>
            <a:chOff x="5868239" y="3044651"/>
            <a:chExt cx="236270" cy="145701"/>
          </a:xfrm>
        </p:grpSpPr>
        <p:sp>
          <p:nvSpPr>
            <p:cNvPr id="153" name="円/楕円 152">
              <a:extLst>
                <a:ext uri="{FF2B5EF4-FFF2-40B4-BE49-F238E27FC236}">
                  <a16:creationId xmlns:a16="http://schemas.microsoft.com/office/drawing/2014/main" id="{F0D91AA9-B001-C877-1C23-7C218A4F8964}"/>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4" name="円/楕円 153">
              <a:extLst>
                <a:ext uri="{FF2B5EF4-FFF2-40B4-BE49-F238E27FC236}">
                  <a16:creationId xmlns:a16="http://schemas.microsoft.com/office/drawing/2014/main" id="{58599994-1B96-B13F-CC1C-5816F6255721}"/>
                </a:ext>
              </a:extLst>
            </p:cNvPr>
            <p:cNvSpPr/>
            <p:nvPr/>
          </p:nvSpPr>
          <p:spPr>
            <a:xfrm>
              <a:off x="5878026"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1" name="グループ化 5170">
            <a:extLst>
              <a:ext uri="{FF2B5EF4-FFF2-40B4-BE49-F238E27FC236}">
                <a16:creationId xmlns:a16="http://schemas.microsoft.com/office/drawing/2014/main" id="{9B1DEA30-5753-355E-6C6B-949FDB76985F}"/>
              </a:ext>
            </a:extLst>
          </p:cNvPr>
          <p:cNvGrpSpPr>
            <a:grpSpLocks/>
          </p:cNvGrpSpPr>
          <p:nvPr/>
        </p:nvGrpSpPr>
        <p:grpSpPr bwMode="auto">
          <a:xfrm>
            <a:off x="4529138" y="6110288"/>
            <a:ext cx="268287" cy="165100"/>
            <a:chOff x="5868239" y="3044651"/>
            <a:chExt cx="236270" cy="145701"/>
          </a:xfrm>
        </p:grpSpPr>
        <p:sp>
          <p:nvSpPr>
            <p:cNvPr id="156" name="円/楕円 155">
              <a:extLst>
                <a:ext uri="{FF2B5EF4-FFF2-40B4-BE49-F238E27FC236}">
                  <a16:creationId xmlns:a16="http://schemas.microsoft.com/office/drawing/2014/main" id="{4DF86EE7-9774-6DDE-958D-6F8305EB92CB}"/>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7" name="円/楕円 156">
              <a:extLst>
                <a:ext uri="{FF2B5EF4-FFF2-40B4-BE49-F238E27FC236}">
                  <a16:creationId xmlns:a16="http://schemas.microsoft.com/office/drawing/2014/main" id="{8CA1C449-AA06-216C-8899-B341EF99976A}"/>
                </a:ext>
              </a:extLst>
            </p:cNvPr>
            <p:cNvSpPr/>
            <p:nvPr/>
          </p:nvSpPr>
          <p:spPr>
            <a:xfrm>
              <a:off x="5878025"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2" name="グループ化 5170">
            <a:extLst>
              <a:ext uri="{FF2B5EF4-FFF2-40B4-BE49-F238E27FC236}">
                <a16:creationId xmlns:a16="http://schemas.microsoft.com/office/drawing/2014/main" id="{307E7B8A-6BA4-2EF3-B276-5954AD51A0F7}"/>
              </a:ext>
            </a:extLst>
          </p:cNvPr>
          <p:cNvGrpSpPr>
            <a:grpSpLocks/>
          </p:cNvGrpSpPr>
          <p:nvPr/>
        </p:nvGrpSpPr>
        <p:grpSpPr bwMode="auto">
          <a:xfrm>
            <a:off x="5400675" y="4687888"/>
            <a:ext cx="476250" cy="319087"/>
            <a:chOff x="5868239" y="3044651"/>
            <a:chExt cx="236270" cy="145701"/>
          </a:xfrm>
        </p:grpSpPr>
        <p:sp>
          <p:nvSpPr>
            <p:cNvPr id="159" name="円/楕円 158">
              <a:extLst>
                <a:ext uri="{FF2B5EF4-FFF2-40B4-BE49-F238E27FC236}">
                  <a16:creationId xmlns:a16="http://schemas.microsoft.com/office/drawing/2014/main" id="{23E6F60A-944A-EA31-E920-1E87FDB70B3B}"/>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0" name="円/楕円 159">
              <a:extLst>
                <a:ext uri="{FF2B5EF4-FFF2-40B4-BE49-F238E27FC236}">
                  <a16:creationId xmlns:a16="http://schemas.microsoft.com/office/drawing/2014/main" id="{8B78380E-5D4F-C926-7CFE-20D6635925BF}"/>
                </a:ext>
              </a:extLst>
            </p:cNvPr>
            <p:cNvSpPr/>
            <p:nvPr/>
          </p:nvSpPr>
          <p:spPr>
            <a:xfrm>
              <a:off x="5877690" y="3077996"/>
              <a:ext cx="81120" cy="7901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3" name="グループ化 5170">
            <a:extLst>
              <a:ext uri="{FF2B5EF4-FFF2-40B4-BE49-F238E27FC236}">
                <a16:creationId xmlns:a16="http://schemas.microsoft.com/office/drawing/2014/main" id="{E0F15767-1ABF-37D7-6727-717F66FDA3A2}"/>
              </a:ext>
            </a:extLst>
          </p:cNvPr>
          <p:cNvGrpSpPr>
            <a:grpSpLocks/>
          </p:cNvGrpSpPr>
          <p:nvPr/>
        </p:nvGrpSpPr>
        <p:grpSpPr bwMode="auto">
          <a:xfrm>
            <a:off x="4918075" y="5999163"/>
            <a:ext cx="268288" cy="165100"/>
            <a:chOff x="5868239" y="3044651"/>
            <a:chExt cx="236270" cy="145701"/>
          </a:xfrm>
        </p:grpSpPr>
        <p:sp>
          <p:nvSpPr>
            <p:cNvPr id="162" name="円/楕円 161">
              <a:extLst>
                <a:ext uri="{FF2B5EF4-FFF2-40B4-BE49-F238E27FC236}">
                  <a16:creationId xmlns:a16="http://schemas.microsoft.com/office/drawing/2014/main" id="{635C0769-8874-B8B5-680A-F3A363F1D672}"/>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3" name="円/楕円 162">
              <a:extLst>
                <a:ext uri="{FF2B5EF4-FFF2-40B4-BE49-F238E27FC236}">
                  <a16:creationId xmlns:a16="http://schemas.microsoft.com/office/drawing/2014/main" id="{2C7D3CDB-81E9-149A-0AC4-3A5754422A46}"/>
                </a:ext>
              </a:extLst>
            </p:cNvPr>
            <p:cNvSpPr/>
            <p:nvPr/>
          </p:nvSpPr>
          <p:spPr>
            <a:xfrm>
              <a:off x="5878026"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4" name="グループ化 163">
            <a:extLst>
              <a:ext uri="{FF2B5EF4-FFF2-40B4-BE49-F238E27FC236}">
                <a16:creationId xmlns:a16="http://schemas.microsoft.com/office/drawing/2014/main" id="{28B96ABA-8558-F36B-E903-B80F846A1382}"/>
              </a:ext>
            </a:extLst>
          </p:cNvPr>
          <p:cNvGrpSpPr>
            <a:grpSpLocks/>
          </p:cNvGrpSpPr>
          <p:nvPr/>
        </p:nvGrpSpPr>
        <p:grpSpPr bwMode="auto">
          <a:xfrm>
            <a:off x="5145088" y="6213475"/>
            <a:ext cx="268287" cy="165100"/>
            <a:chOff x="5868239" y="3044651"/>
            <a:chExt cx="236270" cy="145701"/>
          </a:xfrm>
        </p:grpSpPr>
        <p:sp>
          <p:nvSpPr>
            <p:cNvPr id="165" name="円/楕円 164">
              <a:extLst>
                <a:ext uri="{FF2B5EF4-FFF2-40B4-BE49-F238E27FC236}">
                  <a16:creationId xmlns:a16="http://schemas.microsoft.com/office/drawing/2014/main" id="{9F5DD173-F62F-3659-7743-5B0C1C326CF8}"/>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6" name="円/楕円 165">
              <a:extLst>
                <a:ext uri="{FF2B5EF4-FFF2-40B4-BE49-F238E27FC236}">
                  <a16:creationId xmlns:a16="http://schemas.microsoft.com/office/drawing/2014/main" id="{09CA78D5-8A8B-3735-96D1-8B4A21BDE090}"/>
                </a:ext>
              </a:extLst>
            </p:cNvPr>
            <p:cNvSpPr/>
            <p:nvPr/>
          </p:nvSpPr>
          <p:spPr>
            <a:xfrm>
              <a:off x="5878025"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167" name="円/楕円 166">
            <a:extLst>
              <a:ext uri="{FF2B5EF4-FFF2-40B4-BE49-F238E27FC236}">
                <a16:creationId xmlns:a16="http://schemas.microsoft.com/office/drawing/2014/main" id="{8FDCB992-9DE8-136B-49D3-DAA487DEB8F9}"/>
              </a:ext>
            </a:extLst>
          </p:cNvPr>
          <p:cNvSpPr/>
          <p:nvPr/>
        </p:nvSpPr>
        <p:spPr>
          <a:xfrm>
            <a:off x="4765675" y="5195888"/>
            <a:ext cx="233363" cy="236537"/>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a:solidFill>
                  <a:srgbClr val="000000"/>
                </a:solidFill>
                <a:latin typeface="ＭＳ Ｐゴシック" pitchFamily="50" charset="-128"/>
              </a:rPr>
              <a:t>Bm</a:t>
            </a:r>
            <a:endParaRPr lang="ja-JP" altLang="en-US" sz="800">
              <a:solidFill>
                <a:srgbClr val="000000"/>
              </a:solidFill>
              <a:latin typeface="ＭＳ Ｐゴシック" pitchFamily="50" charset="-128"/>
            </a:endParaRPr>
          </a:p>
        </p:txBody>
      </p:sp>
      <p:sp>
        <p:nvSpPr>
          <p:cNvPr id="168" name="円/楕円 167">
            <a:extLst>
              <a:ext uri="{FF2B5EF4-FFF2-40B4-BE49-F238E27FC236}">
                <a16:creationId xmlns:a16="http://schemas.microsoft.com/office/drawing/2014/main" id="{F050EA55-2A18-E1CA-496B-F5D6B363426D}"/>
              </a:ext>
            </a:extLst>
          </p:cNvPr>
          <p:cNvSpPr/>
          <p:nvPr/>
        </p:nvSpPr>
        <p:spPr>
          <a:xfrm>
            <a:off x="5006975" y="5195888"/>
            <a:ext cx="234950" cy="236537"/>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a:solidFill>
                  <a:srgbClr val="000000"/>
                </a:solidFill>
                <a:latin typeface="ＭＳ Ｐゴシック" pitchFamily="50" charset="-128"/>
              </a:rPr>
              <a:t>Bm</a:t>
            </a:r>
            <a:endParaRPr lang="ja-JP" altLang="en-US" sz="800">
              <a:solidFill>
                <a:srgbClr val="000000"/>
              </a:solidFill>
              <a:latin typeface="ＭＳ Ｐゴシック" pitchFamily="50" charset="-128"/>
            </a:endParaRPr>
          </a:p>
        </p:txBody>
      </p:sp>
      <p:grpSp>
        <p:nvGrpSpPr>
          <p:cNvPr id="1229907" name="グループ化 5170">
            <a:extLst>
              <a:ext uri="{FF2B5EF4-FFF2-40B4-BE49-F238E27FC236}">
                <a16:creationId xmlns:a16="http://schemas.microsoft.com/office/drawing/2014/main" id="{FCD29235-8A30-73E1-5202-7E76F3DEC599}"/>
              </a:ext>
            </a:extLst>
          </p:cNvPr>
          <p:cNvGrpSpPr>
            <a:grpSpLocks/>
          </p:cNvGrpSpPr>
          <p:nvPr/>
        </p:nvGrpSpPr>
        <p:grpSpPr bwMode="auto">
          <a:xfrm>
            <a:off x="5411788" y="4970463"/>
            <a:ext cx="477837" cy="319087"/>
            <a:chOff x="5868239" y="3044651"/>
            <a:chExt cx="236270" cy="145701"/>
          </a:xfrm>
        </p:grpSpPr>
        <p:sp>
          <p:nvSpPr>
            <p:cNvPr id="170" name="円/楕円 169">
              <a:extLst>
                <a:ext uri="{FF2B5EF4-FFF2-40B4-BE49-F238E27FC236}">
                  <a16:creationId xmlns:a16="http://schemas.microsoft.com/office/drawing/2014/main" id="{DE6C0F2A-20A5-9005-F73B-05CAF8EAE069}"/>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71" name="円/楕円 170">
              <a:extLst>
                <a:ext uri="{FF2B5EF4-FFF2-40B4-BE49-F238E27FC236}">
                  <a16:creationId xmlns:a16="http://schemas.microsoft.com/office/drawing/2014/main" id="{FA11188A-33C4-BE87-8ABC-D5693C5E4975}"/>
                </a:ext>
              </a:extLst>
            </p:cNvPr>
            <p:cNvSpPr/>
            <p:nvPr/>
          </p:nvSpPr>
          <p:spPr>
            <a:xfrm>
              <a:off x="5877658" y="3077996"/>
              <a:ext cx="80850" cy="7901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8" name="グループ化 5170">
            <a:extLst>
              <a:ext uri="{FF2B5EF4-FFF2-40B4-BE49-F238E27FC236}">
                <a16:creationId xmlns:a16="http://schemas.microsoft.com/office/drawing/2014/main" id="{A975638B-CDFD-B406-7828-633F7BF71AB3}"/>
              </a:ext>
            </a:extLst>
          </p:cNvPr>
          <p:cNvGrpSpPr>
            <a:grpSpLocks/>
          </p:cNvGrpSpPr>
          <p:nvPr/>
        </p:nvGrpSpPr>
        <p:grpSpPr bwMode="auto">
          <a:xfrm>
            <a:off x="5507038" y="4445000"/>
            <a:ext cx="477837" cy="320675"/>
            <a:chOff x="5868239" y="3044651"/>
            <a:chExt cx="236270" cy="145701"/>
          </a:xfrm>
        </p:grpSpPr>
        <p:sp>
          <p:nvSpPr>
            <p:cNvPr id="173" name="円/楕円 172">
              <a:extLst>
                <a:ext uri="{FF2B5EF4-FFF2-40B4-BE49-F238E27FC236}">
                  <a16:creationId xmlns:a16="http://schemas.microsoft.com/office/drawing/2014/main" id="{184D2596-20A0-E3FD-BC9A-52B0D0A0079F}"/>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74" name="円/楕円 173">
              <a:extLst>
                <a:ext uri="{FF2B5EF4-FFF2-40B4-BE49-F238E27FC236}">
                  <a16:creationId xmlns:a16="http://schemas.microsoft.com/office/drawing/2014/main" id="{086CD46B-9FD9-3212-2C42-8F022ADAE064}"/>
                </a:ext>
              </a:extLst>
            </p:cNvPr>
            <p:cNvSpPr/>
            <p:nvPr/>
          </p:nvSpPr>
          <p:spPr>
            <a:xfrm>
              <a:off x="5877658" y="3077830"/>
              <a:ext cx="80850" cy="7934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cxnSp>
        <p:nvCxnSpPr>
          <p:cNvPr id="184" name="直線矢印コネクタ 183">
            <a:extLst>
              <a:ext uri="{FF2B5EF4-FFF2-40B4-BE49-F238E27FC236}">
                <a16:creationId xmlns:a16="http://schemas.microsoft.com/office/drawing/2014/main" id="{BA59695F-8C87-8D3E-B5C2-1BAD8517795C}"/>
              </a:ext>
            </a:extLst>
          </p:cNvPr>
          <p:cNvCxnSpPr/>
          <p:nvPr/>
        </p:nvCxnSpPr>
        <p:spPr>
          <a:xfrm>
            <a:off x="5897563" y="4846638"/>
            <a:ext cx="444500"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18E2DCE5-CCC4-B7FC-BCB7-26CC0DD6E0C1}"/>
              </a:ext>
            </a:extLst>
          </p:cNvPr>
          <p:cNvCxnSpPr/>
          <p:nvPr/>
        </p:nvCxnSpPr>
        <p:spPr>
          <a:xfrm>
            <a:off x="5237163" y="6130925"/>
            <a:ext cx="1006475"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77B5F8EA-D2A6-CD03-722B-1416828EE146}"/>
              </a:ext>
            </a:extLst>
          </p:cNvPr>
          <p:cNvCxnSpPr/>
          <p:nvPr/>
        </p:nvCxnSpPr>
        <p:spPr>
          <a:xfrm>
            <a:off x="7197725" y="4846638"/>
            <a:ext cx="444500"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229912" name="Group 330">
            <a:extLst>
              <a:ext uri="{FF2B5EF4-FFF2-40B4-BE49-F238E27FC236}">
                <a16:creationId xmlns:a16="http://schemas.microsoft.com/office/drawing/2014/main" id="{35112966-046E-630D-EAB3-B40E942A150E}"/>
              </a:ext>
            </a:extLst>
          </p:cNvPr>
          <p:cNvGrpSpPr>
            <a:grpSpLocks/>
          </p:cNvGrpSpPr>
          <p:nvPr/>
        </p:nvGrpSpPr>
        <p:grpSpPr bwMode="auto">
          <a:xfrm>
            <a:off x="7669213" y="3910013"/>
            <a:ext cx="554037" cy="1898650"/>
            <a:chOff x="4792" y="2600"/>
            <a:chExt cx="369" cy="1294"/>
          </a:xfrm>
        </p:grpSpPr>
        <p:grpSp>
          <p:nvGrpSpPr>
            <p:cNvPr id="1229955" name="グループ化 5170">
              <a:extLst>
                <a:ext uri="{FF2B5EF4-FFF2-40B4-BE49-F238E27FC236}">
                  <a16:creationId xmlns:a16="http://schemas.microsoft.com/office/drawing/2014/main" id="{B7092C0F-CEB8-7405-999A-C8A2839A56A3}"/>
                </a:ext>
              </a:extLst>
            </p:cNvPr>
            <p:cNvGrpSpPr>
              <a:grpSpLocks/>
            </p:cNvGrpSpPr>
            <p:nvPr/>
          </p:nvGrpSpPr>
          <p:grpSpPr bwMode="auto">
            <a:xfrm rot="4981752">
              <a:off x="4731" y="2747"/>
              <a:ext cx="367" cy="245"/>
              <a:chOff x="5868236" y="3044651"/>
              <a:chExt cx="236270" cy="145701"/>
            </a:xfrm>
          </p:grpSpPr>
          <p:grpSp>
            <p:nvGrpSpPr>
              <p:cNvPr id="1229974" name="円/楕円 175">
                <a:extLst>
                  <a:ext uri="{FF2B5EF4-FFF2-40B4-BE49-F238E27FC236}">
                    <a16:creationId xmlns:a16="http://schemas.microsoft.com/office/drawing/2014/main" id="{55F63B52-F35F-1455-94AD-4BB1A3696C26}"/>
                  </a:ext>
                </a:extLst>
              </p:cNvPr>
              <p:cNvGrpSpPr>
                <a:grpSpLocks/>
              </p:cNvGrpSpPr>
              <p:nvPr/>
            </p:nvGrpSpPr>
            <p:grpSpPr bwMode="auto">
              <a:xfrm rot="-4981752">
                <a:off x="5908130" y="2995880"/>
                <a:ext cx="155287" cy="242270"/>
                <a:chOff x="7595616" y="4255008"/>
                <a:chExt cx="414528" cy="597408"/>
              </a:xfrm>
            </p:grpSpPr>
            <p:pic>
              <p:nvPicPr>
                <p:cNvPr id="1229976" name="円/楕円 175">
                  <a:extLst>
                    <a:ext uri="{FF2B5EF4-FFF2-40B4-BE49-F238E27FC236}">
                      <a16:creationId xmlns:a16="http://schemas.microsoft.com/office/drawing/2014/main" id="{E5011042-D0CD-DFB3-1756-25208E839C2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616" y="4255008"/>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77" name="Text Box 203">
                  <a:extLst>
                    <a:ext uri="{FF2B5EF4-FFF2-40B4-BE49-F238E27FC236}">
                      <a16:creationId xmlns:a16="http://schemas.microsoft.com/office/drawing/2014/main" id="{6850DA45-13D2-3514-C47C-D5597A41AA36}"/>
                    </a:ext>
                  </a:extLst>
                </p:cNvPr>
                <p:cNvSpPr txBox="1">
                  <a:spLocks noChangeArrowheads="1"/>
                </p:cNvSpPr>
                <p:nvPr/>
              </p:nvSpPr>
              <p:spPr bwMode="auto">
                <a:xfrm rot="4981751">
                  <a:off x="7595784" y="4417822"/>
                  <a:ext cx="411969" cy="2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77" name="円/楕円 176">
                <a:extLst>
                  <a:ext uri="{FF2B5EF4-FFF2-40B4-BE49-F238E27FC236}">
                    <a16:creationId xmlns:a16="http://schemas.microsoft.com/office/drawing/2014/main" id="{B2A5147C-B9F9-6178-0942-D3F8DAE220A7}"/>
                  </a:ext>
                </a:extLst>
              </p:cNvPr>
              <p:cNvSpPr>
                <a:spLocks noChangeArrowheads="1"/>
              </p:cNvSpPr>
              <p:nvPr/>
            </p:nvSpPr>
            <p:spPr bwMode="auto">
              <a:xfrm>
                <a:off x="5873020" y="3082379"/>
                <a:ext cx="80102" cy="79226"/>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grpSp>
          <p:nvGrpSpPr>
            <p:cNvPr id="1229956" name="グループ化 5170">
              <a:extLst>
                <a:ext uri="{FF2B5EF4-FFF2-40B4-BE49-F238E27FC236}">
                  <a16:creationId xmlns:a16="http://schemas.microsoft.com/office/drawing/2014/main" id="{8C95BA2A-257A-2746-57AE-7371E630F9A2}"/>
                </a:ext>
              </a:extLst>
            </p:cNvPr>
            <p:cNvGrpSpPr>
              <a:grpSpLocks/>
            </p:cNvGrpSpPr>
            <p:nvPr/>
          </p:nvGrpSpPr>
          <p:grpSpPr bwMode="auto">
            <a:xfrm rot="4981752">
              <a:off x="4753" y="3167"/>
              <a:ext cx="368" cy="246"/>
              <a:chOff x="5868239" y="3044651"/>
              <a:chExt cx="236270" cy="145701"/>
            </a:xfrm>
          </p:grpSpPr>
          <p:grpSp>
            <p:nvGrpSpPr>
              <p:cNvPr id="1229970" name="円/楕円 178">
                <a:extLst>
                  <a:ext uri="{FF2B5EF4-FFF2-40B4-BE49-F238E27FC236}">
                    <a16:creationId xmlns:a16="http://schemas.microsoft.com/office/drawing/2014/main" id="{656553CB-7AA4-44AC-041D-C524E2D7BD77}"/>
                  </a:ext>
                </a:extLst>
              </p:cNvPr>
              <p:cNvGrpSpPr>
                <a:grpSpLocks/>
              </p:cNvGrpSpPr>
              <p:nvPr/>
            </p:nvGrpSpPr>
            <p:grpSpPr bwMode="auto">
              <a:xfrm rot="-4981752">
                <a:off x="5909703" y="2996030"/>
                <a:ext cx="154656" cy="241612"/>
                <a:chOff x="7632192" y="4925568"/>
                <a:chExt cx="414528" cy="597408"/>
              </a:xfrm>
            </p:grpSpPr>
            <p:pic>
              <p:nvPicPr>
                <p:cNvPr id="1229972" name="円/楕円 178">
                  <a:extLst>
                    <a:ext uri="{FF2B5EF4-FFF2-40B4-BE49-F238E27FC236}">
                      <a16:creationId xmlns:a16="http://schemas.microsoft.com/office/drawing/2014/main" id="{7564CA82-ACFB-1C0F-7A51-950C14287D50}"/>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192" y="4925568"/>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73" name="Text Box 208">
                  <a:extLst>
                    <a:ext uri="{FF2B5EF4-FFF2-40B4-BE49-F238E27FC236}">
                      <a16:creationId xmlns:a16="http://schemas.microsoft.com/office/drawing/2014/main" id="{DAB3A2D5-4626-F79B-0E68-FF9C08F5F78F}"/>
                    </a:ext>
                  </a:extLst>
                </p:cNvPr>
                <p:cNvSpPr txBox="1">
                  <a:spLocks noChangeArrowheads="1"/>
                </p:cNvSpPr>
                <p:nvPr/>
              </p:nvSpPr>
              <p:spPr bwMode="auto">
                <a:xfrm rot="4981751">
                  <a:off x="7630942" y="5084803"/>
                  <a:ext cx="413092" cy="2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80" name="円/楕円 179">
                <a:extLst>
                  <a:ext uri="{FF2B5EF4-FFF2-40B4-BE49-F238E27FC236}">
                    <a16:creationId xmlns:a16="http://schemas.microsoft.com/office/drawing/2014/main" id="{9B5A7F42-3322-E826-014D-10344957D2D8}"/>
                  </a:ext>
                </a:extLst>
              </p:cNvPr>
              <p:cNvSpPr>
                <a:spLocks noChangeArrowheads="1"/>
              </p:cNvSpPr>
              <p:nvPr/>
            </p:nvSpPr>
            <p:spPr bwMode="auto">
              <a:xfrm>
                <a:off x="5873543" y="3082760"/>
                <a:ext cx="80579" cy="78904"/>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grpSp>
          <p:nvGrpSpPr>
            <p:cNvPr id="1229957" name="グループ化 5170">
              <a:extLst>
                <a:ext uri="{FF2B5EF4-FFF2-40B4-BE49-F238E27FC236}">
                  <a16:creationId xmlns:a16="http://schemas.microsoft.com/office/drawing/2014/main" id="{6007E945-EC9F-86D3-1846-72AF998AA97B}"/>
                </a:ext>
              </a:extLst>
            </p:cNvPr>
            <p:cNvGrpSpPr>
              <a:grpSpLocks/>
            </p:cNvGrpSpPr>
            <p:nvPr/>
          </p:nvGrpSpPr>
          <p:grpSpPr bwMode="auto">
            <a:xfrm rot="4981752">
              <a:off x="4743" y="3588"/>
              <a:ext cx="367" cy="246"/>
              <a:chOff x="5868239" y="3044651"/>
              <a:chExt cx="236270" cy="145701"/>
            </a:xfrm>
          </p:grpSpPr>
          <p:grpSp>
            <p:nvGrpSpPr>
              <p:cNvPr id="1229966" name="円/楕円 181">
                <a:extLst>
                  <a:ext uri="{FF2B5EF4-FFF2-40B4-BE49-F238E27FC236}">
                    <a16:creationId xmlns:a16="http://schemas.microsoft.com/office/drawing/2014/main" id="{520159B0-D274-54D5-BEE5-BB2A313A6FA6}"/>
                  </a:ext>
                </a:extLst>
              </p:cNvPr>
              <p:cNvGrpSpPr>
                <a:grpSpLocks/>
              </p:cNvGrpSpPr>
              <p:nvPr/>
            </p:nvGrpSpPr>
            <p:grpSpPr bwMode="auto">
              <a:xfrm rot="-4981752">
                <a:off x="5908347" y="2996455"/>
                <a:ext cx="154656" cy="242270"/>
                <a:chOff x="7613904" y="5590032"/>
                <a:chExt cx="414528" cy="597408"/>
              </a:xfrm>
            </p:grpSpPr>
            <p:pic>
              <p:nvPicPr>
                <p:cNvPr id="1229968" name="円/楕円 181">
                  <a:extLst>
                    <a:ext uri="{FF2B5EF4-FFF2-40B4-BE49-F238E27FC236}">
                      <a16:creationId xmlns:a16="http://schemas.microsoft.com/office/drawing/2014/main" id="{6441CC7C-1003-C1E9-EDF5-64BC55B0DBA7}"/>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904" y="5590032"/>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69" name="Text Box 213">
                  <a:extLst>
                    <a:ext uri="{FF2B5EF4-FFF2-40B4-BE49-F238E27FC236}">
                      <a16:creationId xmlns:a16="http://schemas.microsoft.com/office/drawing/2014/main" id="{DFF85BA6-41E5-D4FF-3F45-A3A07716A832}"/>
                    </a:ext>
                  </a:extLst>
                </p:cNvPr>
                <p:cNvSpPr txBox="1">
                  <a:spLocks noChangeArrowheads="1"/>
                </p:cNvSpPr>
                <p:nvPr/>
              </p:nvSpPr>
              <p:spPr bwMode="auto">
                <a:xfrm rot="4981751">
                  <a:off x="7615629" y="5752347"/>
                  <a:ext cx="411968" cy="2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83" name="円/楕円 182">
                <a:extLst>
                  <a:ext uri="{FF2B5EF4-FFF2-40B4-BE49-F238E27FC236}">
                    <a16:creationId xmlns:a16="http://schemas.microsoft.com/office/drawing/2014/main" id="{4913D0F4-5687-6102-0AFE-199914057079}"/>
                  </a:ext>
                </a:extLst>
              </p:cNvPr>
              <p:cNvSpPr>
                <a:spLocks noChangeArrowheads="1"/>
              </p:cNvSpPr>
              <p:nvPr/>
            </p:nvSpPr>
            <p:spPr bwMode="auto">
              <a:xfrm>
                <a:off x="5873889" y="3082171"/>
                <a:ext cx="79405" cy="79530"/>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sp>
          <p:nvSpPr>
            <p:cNvPr id="187" name="Freeform 111">
              <a:extLst>
                <a:ext uri="{FF2B5EF4-FFF2-40B4-BE49-F238E27FC236}">
                  <a16:creationId xmlns:a16="http://schemas.microsoft.com/office/drawing/2014/main" id="{AD9C0DA3-8C6B-B719-4CF1-B8B60406D873}"/>
                </a:ext>
              </a:extLst>
            </p:cNvPr>
            <p:cNvSpPr>
              <a:spLocks/>
            </p:cNvSpPr>
            <p:nvPr/>
          </p:nvSpPr>
          <p:spPr bwMode="auto">
            <a:xfrm>
              <a:off x="5036" y="2597"/>
              <a:ext cx="132" cy="646"/>
            </a:xfrm>
            <a:custGeom>
              <a:avLst/>
              <a:gdLst>
                <a:gd name="T0" fmla="*/ 0 w 65"/>
                <a:gd name="T1" fmla="*/ 125 h 320"/>
                <a:gd name="T2" fmla="*/ 6 w 65"/>
                <a:gd name="T3" fmla="*/ 203 h 320"/>
                <a:gd name="T4" fmla="*/ 7 w 65"/>
                <a:gd name="T5" fmla="*/ 277 h 320"/>
                <a:gd name="T6" fmla="*/ 40 w 65"/>
                <a:gd name="T7" fmla="*/ 316 h 320"/>
                <a:gd name="T8" fmla="*/ 54 w 65"/>
                <a:gd name="T9" fmla="*/ 306 h 320"/>
                <a:gd name="T10" fmla="*/ 28 w 65"/>
                <a:gd name="T11" fmla="*/ 236 h 320"/>
                <a:gd name="T12" fmla="*/ 42 w 65"/>
                <a:gd name="T13" fmla="*/ 130 h 320"/>
                <a:gd name="T14" fmla="*/ 42 w 65"/>
                <a:gd name="T15" fmla="*/ 69 h 320"/>
                <a:gd name="T16" fmla="*/ 38 w 65"/>
                <a:gd name="T17" fmla="*/ 27 h 320"/>
                <a:gd name="T18" fmla="*/ 25 w 65"/>
                <a:gd name="T19" fmla="*/ 7 h 320"/>
                <a:gd name="T20" fmla="*/ 20 w 65"/>
                <a:gd name="T21" fmla="*/ 9 h 320"/>
                <a:gd name="T22" fmla="*/ 14 w 65"/>
                <a:gd name="T23" fmla="*/ 52 h 320"/>
                <a:gd name="T24" fmla="*/ 0 w 65"/>
                <a:gd name="T25" fmla="*/ 1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20">
                  <a:moveTo>
                    <a:pt x="0" y="125"/>
                  </a:moveTo>
                  <a:cubicBezTo>
                    <a:pt x="0" y="152"/>
                    <a:pt x="5" y="189"/>
                    <a:pt x="6" y="203"/>
                  </a:cubicBezTo>
                  <a:cubicBezTo>
                    <a:pt x="7" y="217"/>
                    <a:pt x="1" y="260"/>
                    <a:pt x="7" y="277"/>
                  </a:cubicBezTo>
                  <a:cubicBezTo>
                    <a:pt x="13" y="294"/>
                    <a:pt x="15" y="312"/>
                    <a:pt x="40" y="316"/>
                  </a:cubicBezTo>
                  <a:cubicBezTo>
                    <a:pt x="65" y="320"/>
                    <a:pt x="57" y="312"/>
                    <a:pt x="54" y="306"/>
                  </a:cubicBezTo>
                  <a:cubicBezTo>
                    <a:pt x="51" y="300"/>
                    <a:pt x="27" y="260"/>
                    <a:pt x="28" y="236"/>
                  </a:cubicBezTo>
                  <a:cubicBezTo>
                    <a:pt x="29" y="212"/>
                    <a:pt x="44" y="166"/>
                    <a:pt x="42" y="130"/>
                  </a:cubicBezTo>
                  <a:cubicBezTo>
                    <a:pt x="40" y="94"/>
                    <a:pt x="39" y="85"/>
                    <a:pt x="42" y="69"/>
                  </a:cubicBezTo>
                  <a:cubicBezTo>
                    <a:pt x="45" y="53"/>
                    <a:pt x="45" y="37"/>
                    <a:pt x="38" y="27"/>
                  </a:cubicBezTo>
                  <a:cubicBezTo>
                    <a:pt x="31" y="17"/>
                    <a:pt x="26" y="8"/>
                    <a:pt x="25" y="7"/>
                  </a:cubicBezTo>
                  <a:cubicBezTo>
                    <a:pt x="24" y="6"/>
                    <a:pt x="19" y="0"/>
                    <a:pt x="20" y="9"/>
                  </a:cubicBezTo>
                  <a:cubicBezTo>
                    <a:pt x="21" y="19"/>
                    <a:pt x="17" y="39"/>
                    <a:pt x="14" y="52"/>
                  </a:cubicBezTo>
                  <a:cubicBezTo>
                    <a:pt x="11" y="65"/>
                    <a:pt x="0" y="89"/>
                    <a:pt x="0" y="125"/>
                  </a:cubicBezTo>
                  <a:close/>
                </a:path>
              </a:pathLst>
            </a:custGeom>
            <a:gradFill flip="none" rotWithShape="1">
              <a:gsLst>
                <a:gs pos="0">
                  <a:schemeClr val="bg1"/>
                </a:gs>
                <a:gs pos="70000">
                  <a:srgbClr val="FEDD9C">
                    <a:shade val="100000"/>
                    <a:satMod val="115000"/>
                  </a:srgbClr>
                </a:gs>
              </a:gsLst>
              <a:path path="circle">
                <a:fillToRect l="50000" t="50000" r="50000" b="50000"/>
              </a:path>
              <a:tileRect/>
            </a:gradFill>
            <a:ln w="12700" cap="flat">
              <a:solidFill>
                <a:srgbClr val="558ED5"/>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9961" name="Oval 112">
              <a:extLst>
                <a:ext uri="{FF2B5EF4-FFF2-40B4-BE49-F238E27FC236}">
                  <a16:creationId xmlns:a16="http://schemas.microsoft.com/office/drawing/2014/main" id="{A76CE377-F265-6F55-D8C2-AA2FB584884E}"/>
                </a:ext>
              </a:extLst>
            </p:cNvPr>
            <p:cNvSpPr>
              <a:spLocks noChangeArrowheads="1"/>
            </p:cNvSpPr>
            <p:nvPr/>
          </p:nvSpPr>
          <p:spPr bwMode="auto">
            <a:xfrm>
              <a:off x="5053" y="2746"/>
              <a:ext cx="56" cy="184"/>
            </a:xfrm>
            <a:prstGeom prst="ellipse">
              <a:avLst/>
            </a:prstGeom>
            <a:solidFill>
              <a:srgbClr val="C4A1E7"/>
            </a:solidFill>
            <a:ln w="12700">
              <a:solidFill>
                <a:srgbClr val="6D5CD0"/>
              </a:solidFill>
              <a:miter lim="800000"/>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endParaRPr lang="ja-JP" altLang="en-US">
                <a:solidFill>
                  <a:srgbClr val="000000"/>
                </a:solidFill>
              </a:endParaRPr>
            </a:p>
          </p:txBody>
        </p:sp>
        <p:sp>
          <p:nvSpPr>
            <p:cNvPr id="189" name="Freeform 113">
              <a:extLst>
                <a:ext uri="{FF2B5EF4-FFF2-40B4-BE49-F238E27FC236}">
                  <a16:creationId xmlns:a16="http://schemas.microsoft.com/office/drawing/2014/main" id="{6EC19C66-8B74-829F-3029-616DB63D550C}"/>
                </a:ext>
              </a:extLst>
            </p:cNvPr>
            <p:cNvSpPr>
              <a:spLocks/>
            </p:cNvSpPr>
            <p:nvPr/>
          </p:nvSpPr>
          <p:spPr bwMode="auto">
            <a:xfrm>
              <a:off x="5000" y="3215"/>
              <a:ext cx="132" cy="646"/>
            </a:xfrm>
            <a:custGeom>
              <a:avLst/>
              <a:gdLst>
                <a:gd name="T0" fmla="*/ 65 w 65"/>
                <a:gd name="T1" fmla="*/ 125 h 320"/>
                <a:gd name="T2" fmla="*/ 59 w 65"/>
                <a:gd name="T3" fmla="*/ 203 h 320"/>
                <a:gd name="T4" fmla="*/ 58 w 65"/>
                <a:gd name="T5" fmla="*/ 277 h 320"/>
                <a:gd name="T6" fmla="*/ 25 w 65"/>
                <a:gd name="T7" fmla="*/ 316 h 320"/>
                <a:gd name="T8" fmla="*/ 11 w 65"/>
                <a:gd name="T9" fmla="*/ 306 h 320"/>
                <a:gd name="T10" fmla="*/ 37 w 65"/>
                <a:gd name="T11" fmla="*/ 236 h 320"/>
                <a:gd name="T12" fmla="*/ 23 w 65"/>
                <a:gd name="T13" fmla="*/ 130 h 320"/>
                <a:gd name="T14" fmla="*/ 23 w 65"/>
                <a:gd name="T15" fmla="*/ 69 h 320"/>
                <a:gd name="T16" fmla="*/ 27 w 65"/>
                <a:gd name="T17" fmla="*/ 27 h 320"/>
                <a:gd name="T18" fmla="*/ 39 w 65"/>
                <a:gd name="T19" fmla="*/ 7 h 320"/>
                <a:gd name="T20" fmla="*/ 45 w 65"/>
                <a:gd name="T21" fmla="*/ 9 h 320"/>
                <a:gd name="T22" fmla="*/ 51 w 65"/>
                <a:gd name="T23" fmla="*/ 52 h 320"/>
                <a:gd name="T24" fmla="*/ 65 w 65"/>
                <a:gd name="T25" fmla="*/ 1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20">
                  <a:moveTo>
                    <a:pt x="65" y="125"/>
                  </a:moveTo>
                  <a:cubicBezTo>
                    <a:pt x="65" y="152"/>
                    <a:pt x="60" y="189"/>
                    <a:pt x="59" y="203"/>
                  </a:cubicBezTo>
                  <a:cubicBezTo>
                    <a:pt x="58" y="217"/>
                    <a:pt x="64" y="260"/>
                    <a:pt x="58" y="277"/>
                  </a:cubicBezTo>
                  <a:cubicBezTo>
                    <a:pt x="52" y="294"/>
                    <a:pt x="50" y="312"/>
                    <a:pt x="25" y="316"/>
                  </a:cubicBezTo>
                  <a:cubicBezTo>
                    <a:pt x="0" y="320"/>
                    <a:pt x="8" y="312"/>
                    <a:pt x="11" y="306"/>
                  </a:cubicBezTo>
                  <a:cubicBezTo>
                    <a:pt x="14" y="300"/>
                    <a:pt x="38" y="260"/>
                    <a:pt x="37" y="236"/>
                  </a:cubicBezTo>
                  <a:cubicBezTo>
                    <a:pt x="36" y="212"/>
                    <a:pt x="21" y="166"/>
                    <a:pt x="23" y="130"/>
                  </a:cubicBezTo>
                  <a:cubicBezTo>
                    <a:pt x="25" y="94"/>
                    <a:pt x="26" y="85"/>
                    <a:pt x="23" y="69"/>
                  </a:cubicBezTo>
                  <a:cubicBezTo>
                    <a:pt x="20" y="53"/>
                    <a:pt x="20" y="37"/>
                    <a:pt x="27" y="27"/>
                  </a:cubicBezTo>
                  <a:cubicBezTo>
                    <a:pt x="34" y="17"/>
                    <a:pt x="38" y="8"/>
                    <a:pt x="39" y="7"/>
                  </a:cubicBezTo>
                  <a:cubicBezTo>
                    <a:pt x="40" y="6"/>
                    <a:pt x="45" y="0"/>
                    <a:pt x="45" y="9"/>
                  </a:cubicBezTo>
                  <a:cubicBezTo>
                    <a:pt x="44" y="19"/>
                    <a:pt x="48" y="39"/>
                    <a:pt x="51" y="52"/>
                  </a:cubicBezTo>
                  <a:cubicBezTo>
                    <a:pt x="54" y="65"/>
                    <a:pt x="65" y="89"/>
                    <a:pt x="65" y="125"/>
                  </a:cubicBezTo>
                  <a:close/>
                </a:path>
              </a:pathLst>
            </a:custGeom>
            <a:gradFill flip="none" rotWithShape="1">
              <a:gsLst>
                <a:gs pos="0">
                  <a:schemeClr val="bg1"/>
                </a:gs>
                <a:gs pos="70000">
                  <a:srgbClr val="FEDD9C">
                    <a:shade val="100000"/>
                    <a:satMod val="115000"/>
                  </a:srgbClr>
                </a:gs>
              </a:gsLst>
              <a:path path="circle">
                <a:fillToRect l="50000" t="50000" r="50000" b="50000"/>
              </a:path>
              <a:tileRect/>
            </a:gradFill>
            <a:ln w="12700" cap="flat">
              <a:solidFill>
                <a:srgbClr val="558ED5"/>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9965" name="Oval 114">
              <a:extLst>
                <a:ext uri="{FF2B5EF4-FFF2-40B4-BE49-F238E27FC236}">
                  <a16:creationId xmlns:a16="http://schemas.microsoft.com/office/drawing/2014/main" id="{CA5B874B-22DD-AA19-C464-8179CA4314B9}"/>
                </a:ext>
              </a:extLst>
            </p:cNvPr>
            <p:cNvSpPr>
              <a:spLocks noChangeArrowheads="1"/>
            </p:cNvSpPr>
            <p:nvPr/>
          </p:nvSpPr>
          <p:spPr bwMode="auto">
            <a:xfrm>
              <a:off x="5059" y="3364"/>
              <a:ext cx="56" cy="184"/>
            </a:xfrm>
            <a:prstGeom prst="ellipse">
              <a:avLst/>
            </a:prstGeom>
            <a:solidFill>
              <a:srgbClr val="C4A1E7"/>
            </a:solidFill>
            <a:ln w="12700">
              <a:solidFill>
                <a:srgbClr val="6D5CD0"/>
              </a:solidFill>
              <a:miter lim="800000"/>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endParaRPr lang="ja-JP" altLang="en-US">
                <a:solidFill>
                  <a:srgbClr val="000000"/>
                </a:solidFill>
              </a:endParaRPr>
            </a:p>
          </p:txBody>
        </p:sp>
      </p:grpSp>
      <p:sp>
        <p:nvSpPr>
          <p:cNvPr id="1229913" name="テキスト ボックス 26">
            <a:extLst>
              <a:ext uri="{FF2B5EF4-FFF2-40B4-BE49-F238E27FC236}">
                <a16:creationId xmlns:a16="http://schemas.microsoft.com/office/drawing/2014/main" id="{6770E152-F0D5-FF76-29EB-F3C656881711}"/>
              </a:ext>
            </a:extLst>
          </p:cNvPr>
          <p:cNvSpPr txBox="1">
            <a:spLocks noChangeArrowheads="1"/>
          </p:cNvSpPr>
          <p:nvPr/>
        </p:nvSpPr>
        <p:spPr bwMode="auto">
          <a:xfrm>
            <a:off x="3248025" y="5151438"/>
            <a:ext cx="79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1</a:t>
            </a:r>
            <a:endParaRPr lang="ja-JP" altLang="en-US" sz="1100">
              <a:solidFill>
                <a:srgbClr val="376092"/>
              </a:solidFill>
            </a:endParaRPr>
          </a:p>
        </p:txBody>
      </p:sp>
      <p:sp>
        <p:nvSpPr>
          <p:cNvPr id="1229914" name="テキスト ボックス 26">
            <a:extLst>
              <a:ext uri="{FF2B5EF4-FFF2-40B4-BE49-F238E27FC236}">
                <a16:creationId xmlns:a16="http://schemas.microsoft.com/office/drawing/2014/main" id="{397E179F-7B22-2736-6BA4-79F7FFE2ED1A}"/>
              </a:ext>
            </a:extLst>
          </p:cNvPr>
          <p:cNvSpPr txBox="1">
            <a:spLocks noChangeArrowheads="1"/>
          </p:cNvSpPr>
          <p:nvPr/>
        </p:nvSpPr>
        <p:spPr bwMode="auto">
          <a:xfrm>
            <a:off x="3717925" y="4852988"/>
            <a:ext cx="777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5</a:t>
            </a:r>
            <a:endParaRPr lang="ja-JP" altLang="en-US" sz="1100">
              <a:solidFill>
                <a:srgbClr val="376092"/>
              </a:solidFill>
            </a:endParaRPr>
          </a:p>
        </p:txBody>
      </p:sp>
      <p:sp>
        <p:nvSpPr>
          <p:cNvPr id="1229915" name="テキスト ボックス 26">
            <a:extLst>
              <a:ext uri="{FF2B5EF4-FFF2-40B4-BE49-F238E27FC236}">
                <a16:creationId xmlns:a16="http://schemas.microsoft.com/office/drawing/2014/main" id="{3F0DB870-B57F-E13C-3936-1E263BE862AD}"/>
              </a:ext>
            </a:extLst>
          </p:cNvPr>
          <p:cNvSpPr txBox="1">
            <a:spLocks noChangeArrowheads="1"/>
          </p:cNvSpPr>
          <p:nvPr/>
        </p:nvSpPr>
        <p:spPr bwMode="auto">
          <a:xfrm>
            <a:off x="3995738" y="4319588"/>
            <a:ext cx="79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6</a:t>
            </a:r>
            <a:endParaRPr lang="ja-JP" altLang="en-US" sz="1100">
              <a:solidFill>
                <a:srgbClr val="376092"/>
              </a:solidFill>
            </a:endParaRPr>
          </a:p>
        </p:txBody>
      </p:sp>
      <p:sp>
        <p:nvSpPr>
          <p:cNvPr id="1229916" name="テキスト ボックス 26">
            <a:extLst>
              <a:ext uri="{FF2B5EF4-FFF2-40B4-BE49-F238E27FC236}">
                <a16:creationId xmlns:a16="http://schemas.microsoft.com/office/drawing/2014/main" id="{D9CD926F-312C-FDC9-C24D-D9CA355B9FF6}"/>
              </a:ext>
            </a:extLst>
          </p:cNvPr>
          <p:cNvSpPr txBox="1">
            <a:spLocks noChangeArrowheads="1"/>
          </p:cNvSpPr>
          <p:nvPr/>
        </p:nvSpPr>
        <p:spPr bwMode="auto">
          <a:xfrm>
            <a:off x="3535363" y="5540375"/>
            <a:ext cx="777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2</a:t>
            </a:r>
            <a:endParaRPr lang="ja-JP" altLang="en-US" sz="1100">
              <a:solidFill>
                <a:srgbClr val="376092"/>
              </a:solidFill>
            </a:endParaRPr>
          </a:p>
        </p:txBody>
      </p:sp>
      <p:sp>
        <p:nvSpPr>
          <p:cNvPr id="1229917" name="テキスト ボックス 26">
            <a:extLst>
              <a:ext uri="{FF2B5EF4-FFF2-40B4-BE49-F238E27FC236}">
                <a16:creationId xmlns:a16="http://schemas.microsoft.com/office/drawing/2014/main" id="{20236E12-2C1C-EA9A-9B0F-6472739B4C64}"/>
              </a:ext>
            </a:extLst>
          </p:cNvPr>
          <p:cNvSpPr txBox="1">
            <a:spLocks noChangeArrowheads="1"/>
          </p:cNvSpPr>
          <p:nvPr/>
        </p:nvSpPr>
        <p:spPr bwMode="auto">
          <a:xfrm>
            <a:off x="4056063" y="6097588"/>
            <a:ext cx="777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3</a:t>
            </a:r>
            <a:endParaRPr lang="ja-JP" altLang="en-US" sz="1100">
              <a:solidFill>
                <a:srgbClr val="376092"/>
              </a:solidFill>
            </a:endParaRPr>
          </a:p>
        </p:txBody>
      </p:sp>
      <p:sp>
        <p:nvSpPr>
          <p:cNvPr id="1229918" name="テキスト ボックス 26">
            <a:extLst>
              <a:ext uri="{FF2B5EF4-FFF2-40B4-BE49-F238E27FC236}">
                <a16:creationId xmlns:a16="http://schemas.microsoft.com/office/drawing/2014/main" id="{AD7F0A1E-48C6-777F-5D3D-BCD8C4BDCF15}"/>
              </a:ext>
            </a:extLst>
          </p:cNvPr>
          <p:cNvSpPr txBox="1">
            <a:spLocks noChangeArrowheads="1"/>
          </p:cNvSpPr>
          <p:nvPr/>
        </p:nvSpPr>
        <p:spPr bwMode="auto">
          <a:xfrm>
            <a:off x="4292600" y="58547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r>
              <a:rPr lang="en-US" altLang="ja-JP" sz="1100" baseline="30000">
                <a:solidFill>
                  <a:srgbClr val="000000"/>
                </a:solidFill>
              </a:rPr>
              <a:t>+</a:t>
            </a:r>
            <a:endParaRPr lang="ja-JP" altLang="en-US" sz="1100" baseline="30000">
              <a:solidFill>
                <a:srgbClr val="000000"/>
              </a:solidFill>
            </a:endParaRPr>
          </a:p>
        </p:txBody>
      </p:sp>
      <p:sp>
        <p:nvSpPr>
          <p:cNvPr id="1229919" name="テキスト ボックス 26">
            <a:extLst>
              <a:ext uri="{FF2B5EF4-FFF2-40B4-BE49-F238E27FC236}">
                <a16:creationId xmlns:a16="http://schemas.microsoft.com/office/drawing/2014/main" id="{815532B2-9C4E-3DE8-E98D-9F677ECB6820}"/>
              </a:ext>
            </a:extLst>
          </p:cNvPr>
          <p:cNvSpPr txBox="1">
            <a:spLocks noChangeArrowheads="1"/>
          </p:cNvSpPr>
          <p:nvPr/>
        </p:nvSpPr>
        <p:spPr bwMode="auto">
          <a:xfrm>
            <a:off x="4811713" y="6224588"/>
            <a:ext cx="2651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r>
              <a:rPr lang="en-US" altLang="ja-JP" sz="1100" baseline="30000">
                <a:solidFill>
                  <a:srgbClr val="000000"/>
                </a:solidFill>
              </a:rPr>
              <a:t>+</a:t>
            </a:r>
            <a:endParaRPr lang="ja-JP" altLang="en-US" sz="1100" baseline="30000">
              <a:solidFill>
                <a:srgbClr val="000000"/>
              </a:solidFill>
            </a:endParaRPr>
          </a:p>
        </p:txBody>
      </p:sp>
      <p:grpSp>
        <p:nvGrpSpPr>
          <p:cNvPr id="1229920" name="グループ化 5170">
            <a:extLst>
              <a:ext uri="{FF2B5EF4-FFF2-40B4-BE49-F238E27FC236}">
                <a16:creationId xmlns:a16="http://schemas.microsoft.com/office/drawing/2014/main" id="{96D1BD3A-DAA2-6E83-5E67-4CEB58C52596}"/>
              </a:ext>
            </a:extLst>
          </p:cNvPr>
          <p:cNvGrpSpPr>
            <a:grpSpLocks/>
          </p:cNvGrpSpPr>
          <p:nvPr/>
        </p:nvGrpSpPr>
        <p:grpSpPr bwMode="auto">
          <a:xfrm>
            <a:off x="4635500" y="5835650"/>
            <a:ext cx="268288" cy="166688"/>
            <a:chOff x="5868239" y="3044651"/>
            <a:chExt cx="236270" cy="145701"/>
          </a:xfrm>
        </p:grpSpPr>
        <p:sp>
          <p:nvSpPr>
            <p:cNvPr id="199" name="円/楕円 198">
              <a:extLst>
                <a:ext uri="{FF2B5EF4-FFF2-40B4-BE49-F238E27FC236}">
                  <a16:creationId xmlns:a16="http://schemas.microsoft.com/office/drawing/2014/main" id="{7EF267DC-3876-0E04-AA8E-B98B017D91F7}"/>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200" name="円/楕円 199">
              <a:extLst>
                <a:ext uri="{FF2B5EF4-FFF2-40B4-BE49-F238E27FC236}">
                  <a16:creationId xmlns:a16="http://schemas.microsoft.com/office/drawing/2014/main" id="{88BCB7F5-C868-E6BC-DEEF-37E689636DDE}"/>
                </a:ext>
              </a:extLst>
            </p:cNvPr>
            <p:cNvSpPr/>
            <p:nvPr/>
          </p:nvSpPr>
          <p:spPr>
            <a:xfrm>
              <a:off x="5878026" y="3077954"/>
              <a:ext cx="81087" cy="79095"/>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1229921" name="テキスト ボックス 26">
            <a:extLst>
              <a:ext uri="{FF2B5EF4-FFF2-40B4-BE49-F238E27FC236}">
                <a16:creationId xmlns:a16="http://schemas.microsoft.com/office/drawing/2014/main" id="{85E6B481-3C22-A731-FAF4-3128F23FF6E8}"/>
              </a:ext>
            </a:extLst>
          </p:cNvPr>
          <p:cNvSpPr txBox="1">
            <a:spLocks noChangeArrowheads="1"/>
          </p:cNvSpPr>
          <p:nvPr/>
        </p:nvSpPr>
        <p:spPr bwMode="auto">
          <a:xfrm>
            <a:off x="5638800" y="5346700"/>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2" name="テキスト ボックス 26">
            <a:extLst>
              <a:ext uri="{FF2B5EF4-FFF2-40B4-BE49-F238E27FC236}">
                <a16:creationId xmlns:a16="http://schemas.microsoft.com/office/drawing/2014/main" id="{E3AC6946-E1D5-A795-A2C4-97CA219DCB2C}"/>
              </a:ext>
            </a:extLst>
          </p:cNvPr>
          <p:cNvSpPr txBox="1">
            <a:spLocks noChangeArrowheads="1"/>
          </p:cNvSpPr>
          <p:nvPr/>
        </p:nvSpPr>
        <p:spPr bwMode="auto">
          <a:xfrm>
            <a:off x="5335588" y="5262563"/>
            <a:ext cx="79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7</a:t>
            </a:r>
            <a:endParaRPr lang="ja-JP" altLang="en-US" sz="1100">
              <a:solidFill>
                <a:srgbClr val="376092"/>
              </a:solidFill>
            </a:endParaRPr>
          </a:p>
        </p:txBody>
      </p:sp>
      <p:sp>
        <p:nvSpPr>
          <p:cNvPr id="1229923" name="テキスト ボックス 26">
            <a:extLst>
              <a:ext uri="{FF2B5EF4-FFF2-40B4-BE49-F238E27FC236}">
                <a16:creationId xmlns:a16="http://schemas.microsoft.com/office/drawing/2014/main" id="{A6109DBB-0540-0954-C4B4-BA64791DFFA3}"/>
              </a:ext>
            </a:extLst>
          </p:cNvPr>
          <p:cNvSpPr txBox="1">
            <a:spLocks noChangeArrowheads="1"/>
          </p:cNvSpPr>
          <p:nvPr/>
        </p:nvSpPr>
        <p:spPr bwMode="auto">
          <a:xfrm>
            <a:off x="7121525" y="4054475"/>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4" name="テキスト ボックス 26">
            <a:extLst>
              <a:ext uri="{FF2B5EF4-FFF2-40B4-BE49-F238E27FC236}">
                <a16:creationId xmlns:a16="http://schemas.microsoft.com/office/drawing/2014/main" id="{F8BFEA51-A589-90A8-4748-53C17B8BAE9A}"/>
              </a:ext>
            </a:extLst>
          </p:cNvPr>
          <p:cNvSpPr txBox="1">
            <a:spLocks noChangeArrowheads="1"/>
          </p:cNvSpPr>
          <p:nvPr/>
        </p:nvSpPr>
        <p:spPr bwMode="auto">
          <a:xfrm>
            <a:off x="7132638" y="4232275"/>
            <a:ext cx="2111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endParaRPr lang="ja-JP" altLang="en-US" sz="1100" baseline="30000">
              <a:solidFill>
                <a:srgbClr val="000000"/>
              </a:solidFill>
            </a:endParaRPr>
          </a:p>
        </p:txBody>
      </p:sp>
      <p:sp>
        <p:nvSpPr>
          <p:cNvPr id="1229925" name="テキスト ボックス 26">
            <a:extLst>
              <a:ext uri="{FF2B5EF4-FFF2-40B4-BE49-F238E27FC236}">
                <a16:creationId xmlns:a16="http://schemas.microsoft.com/office/drawing/2014/main" id="{DF635757-EFA3-20EF-181E-01D89FBFA59A}"/>
              </a:ext>
            </a:extLst>
          </p:cNvPr>
          <p:cNvSpPr txBox="1">
            <a:spLocks noChangeArrowheads="1"/>
          </p:cNvSpPr>
          <p:nvPr/>
        </p:nvSpPr>
        <p:spPr bwMode="auto">
          <a:xfrm>
            <a:off x="6413500" y="5095875"/>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8</a:t>
            </a:r>
            <a:endParaRPr lang="ja-JP" altLang="en-US" sz="1100">
              <a:solidFill>
                <a:srgbClr val="376092"/>
              </a:solidFill>
            </a:endParaRPr>
          </a:p>
        </p:txBody>
      </p:sp>
      <p:sp>
        <p:nvSpPr>
          <p:cNvPr id="1229926" name="テキスト ボックス 26">
            <a:extLst>
              <a:ext uri="{FF2B5EF4-FFF2-40B4-BE49-F238E27FC236}">
                <a16:creationId xmlns:a16="http://schemas.microsoft.com/office/drawing/2014/main" id="{BB74DA27-A2EB-EB71-E9B0-D2CA9D5E072A}"/>
              </a:ext>
            </a:extLst>
          </p:cNvPr>
          <p:cNvSpPr txBox="1">
            <a:spLocks noChangeArrowheads="1"/>
          </p:cNvSpPr>
          <p:nvPr/>
        </p:nvSpPr>
        <p:spPr bwMode="auto">
          <a:xfrm>
            <a:off x="7121525" y="5767388"/>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7" name="テキスト ボックス 26">
            <a:extLst>
              <a:ext uri="{FF2B5EF4-FFF2-40B4-BE49-F238E27FC236}">
                <a16:creationId xmlns:a16="http://schemas.microsoft.com/office/drawing/2014/main" id="{62E0F7C2-DC2F-DBBB-CA57-DC617B26690A}"/>
              </a:ext>
            </a:extLst>
          </p:cNvPr>
          <p:cNvSpPr txBox="1">
            <a:spLocks noChangeArrowheads="1"/>
          </p:cNvSpPr>
          <p:nvPr/>
        </p:nvSpPr>
        <p:spPr bwMode="auto">
          <a:xfrm>
            <a:off x="7132638" y="5946775"/>
            <a:ext cx="2111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endParaRPr lang="ja-JP" altLang="en-US" sz="1100" baseline="30000">
              <a:solidFill>
                <a:srgbClr val="000000"/>
              </a:solidFill>
            </a:endParaRPr>
          </a:p>
        </p:txBody>
      </p:sp>
      <p:sp>
        <p:nvSpPr>
          <p:cNvPr id="1229928" name="テキスト ボックス 26">
            <a:extLst>
              <a:ext uri="{FF2B5EF4-FFF2-40B4-BE49-F238E27FC236}">
                <a16:creationId xmlns:a16="http://schemas.microsoft.com/office/drawing/2014/main" id="{42ACC387-6E6C-135E-AE2D-B1ECE2B10590}"/>
              </a:ext>
            </a:extLst>
          </p:cNvPr>
          <p:cNvSpPr txBox="1">
            <a:spLocks noChangeArrowheads="1"/>
          </p:cNvSpPr>
          <p:nvPr/>
        </p:nvSpPr>
        <p:spPr bwMode="auto">
          <a:xfrm>
            <a:off x="6958013" y="6221413"/>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4</a:t>
            </a:r>
            <a:endParaRPr lang="ja-JP" altLang="en-US" sz="1100">
              <a:solidFill>
                <a:srgbClr val="376092"/>
              </a:solidFill>
            </a:endParaRPr>
          </a:p>
        </p:txBody>
      </p:sp>
      <p:sp>
        <p:nvSpPr>
          <p:cNvPr id="1229929" name="Freeform 6">
            <a:extLst>
              <a:ext uri="{FF2B5EF4-FFF2-40B4-BE49-F238E27FC236}">
                <a16:creationId xmlns:a16="http://schemas.microsoft.com/office/drawing/2014/main" id="{73B47E93-0E96-DAEB-AC99-A9F0DC77F407}"/>
              </a:ext>
            </a:extLst>
          </p:cNvPr>
          <p:cNvSpPr>
            <a:spLocks/>
          </p:cNvSpPr>
          <p:nvPr/>
        </p:nvSpPr>
        <p:spPr bwMode="auto">
          <a:xfrm>
            <a:off x="2828925" y="3848100"/>
            <a:ext cx="209550" cy="371475"/>
          </a:xfrm>
          <a:custGeom>
            <a:avLst/>
            <a:gdLst>
              <a:gd name="T0" fmla="*/ 0 w 98"/>
              <a:gd name="T1" fmla="*/ 0 h 144"/>
              <a:gd name="T2" fmla="*/ 2147483647 w 98"/>
              <a:gd name="T3" fmla="*/ 2147483647 h 144"/>
              <a:gd name="T4" fmla="*/ 2147483647 w 98"/>
              <a:gd name="T5" fmla="*/ 2147483647 h 144"/>
              <a:gd name="T6" fmla="*/ 0 60000 65536"/>
              <a:gd name="T7" fmla="*/ 0 60000 65536"/>
              <a:gd name="T8" fmla="*/ 0 60000 65536"/>
              <a:gd name="T9" fmla="*/ 0 w 98"/>
              <a:gd name="T10" fmla="*/ 0 h 144"/>
              <a:gd name="T11" fmla="*/ 98 w 98"/>
              <a:gd name="T12" fmla="*/ 144 h 144"/>
            </a:gdLst>
            <a:ahLst/>
            <a:cxnLst>
              <a:cxn ang="T6">
                <a:pos x="T0" y="T1"/>
              </a:cxn>
              <a:cxn ang="T7">
                <a:pos x="T2" y="T3"/>
              </a:cxn>
              <a:cxn ang="T8">
                <a:pos x="T4" y="T5"/>
              </a:cxn>
            </a:cxnLst>
            <a:rect l="T9" t="T10" r="T11" b="T12"/>
            <a:pathLst>
              <a:path w="98" h="144">
                <a:moveTo>
                  <a:pt x="0" y="0"/>
                </a:moveTo>
                <a:cubicBezTo>
                  <a:pt x="0" y="0"/>
                  <a:pt x="1" y="60"/>
                  <a:pt x="27" y="99"/>
                </a:cubicBezTo>
                <a:cubicBezTo>
                  <a:pt x="53" y="137"/>
                  <a:pt x="98" y="144"/>
                  <a:pt x="98" y="144"/>
                </a:cubicBezTo>
              </a:path>
            </a:pathLst>
          </a:custGeom>
          <a:noFill/>
          <a:ln w="28575" cap="flat">
            <a:solidFill>
              <a:srgbClr val="FE3464"/>
            </a:solidFill>
            <a:prstDash val="solid"/>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930" name="Line 264">
            <a:extLst>
              <a:ext uri="{FF2B5EF4-FFF2-40B4-BE49-F238E27FC236}">
                <a16:creationId xmlns:a16="http://schemas.microsoft.com/office/drawing/2014/main" id="{F0E3DA0E-5192-EEFD-02C2-63BF12724D09}"/>
              </a:ext>
            </a:extLst>
          </p:cNvPr>
          <p:cNvSpPr>
            <a:spLocks noChangeShapeType="1"/>
          </p:cNvSpPr>
          <p:nvPr/>
        </p:nvSpPr>
        <p:spPr bwMode="auto">
          <a:xfrm>
            <a:off x="3667125" y="4891088"/>
            <a:ext cx="323850" cy="247650"/>
          </a:xfrm>
          <a:prstGeom prst="line">
            <a:avLst/>
          </a:prstGeom>
          <a:noFill/>
          <a:ln w="25400">
            <a:solidFill>
              <a:srgbClr val="FF0066"/>
            </a:solidFill>
            <a:round/>
            <a:headEnd/>
            <a:tailEnd type="stealth" w="lg" len="lg"/>
          </a:ln>
          <a:effectLst>
            <a:prstShdw prst="shdw17" dist="17961" dir="2700000">
              <a:srgbClr val="99003D"/>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761" name="Line 265">
            <a:extLst>
              <a:ext uri="{FF2B5EF4-FFF2-40B4-BE49-F238E27FC236}">
                <a16:creationId xmlns:a16="http://schemas.microsoft.com/office/drawing/2014/main" id="{D2D49C69-9F5F-0A24-82CD-06824DE6C280}"/>
              </a:ext>
            </a:extLst>
          </p:cNvPr>
          <p:cNvSpPr>
            <a:spLocks noChangeShapeType="1"/>
          </p:cNvSpPr>
          <p:nvPr/>
        </p:nvSpPr>
        <p:spPr bwMode="auto">
          <a:xfrm flipV="1">
            <a:off x="2657475" y="4929188"/>
            <a:ext cx="842963" cy="71437"/>
          </a:xfrm>
          <a:prstGeom prst="line">
            <a:avLst/>
          </a:prstGeom>
          <a:noFill/>
          <a:ln w="12700">
            <a:solidFill>
              <a:schemeClr val="tx1"/>
            </a:solidFill>
            <a:round/>
            <a:headEnd/>
            <a:tailEnd type="arrow" w="med" len="med"/>
          </a:ln>
          <a:effectLst>
            <a:prstShdw prst="shdw17" dist="17961" dir="2700000">
              <a:schemeClr val="tx1">
                <a:gamma/>
                <a:shade val="60000"/>
                <a:invGamma/>
              </a:schemeClr>
            </a:prstShdw>
          </a:effectLst>
        </p:spPr>
        <p:txBody>
          <a:bodyPr/>
          <a:lstStyle/>
          <a:p>
            <a:pPr>
              <a:defRPr/>
            </a:pPr>
            <a:endParaRPr lang="ja-JP" altLang="en-US"/>
          </a:p>
        </p:txBody>
      </p:sp>
      <p:sp>
        <p:nvSpPr>
          <p:cNvPr id="1229932" name="Line 266">
            <a:extLst>
              <a:ext uri="{FF2B5EF4-FFF2-40B4-BE49-F238E27FC236}">
                <a16:creationId xmlns:a16="http://schemas.microsoft.com/office/drawing/2014/main" id="{F80F947D-DFAD-9ED1-A303-A07D812AD280}"/>
              </a:ext>
            </a:extLst>
          </p:cNvPr>
          <p:cNvSpPr>
            <a:spLocks noChangeShapeType="1"/>
          </p:cNvSpPr>
          <p:nvPr/>
        </p:nvSpPr>
        <p:spPr bwMode="auto">
          <a:xfrm>
            <a:off x="3338513" y="4476750"/>
            <a:ext cx="214312" cy="238125"/>
          </a:xfrm>
          <a:prstGeom prst="line">
            <a:avLst/>
          </a:prstGeom>
          <a:noFill/>
          <a:ln w="25400">
            <a:solidFill>
              <a:srgbClr val="FF0066"/>
            </a:solidFill>
            <a:round/>
            <a:headEnd/>
            <a:tailEnd type="stealth" w="lg" len="lg"/>
          </a:ln>
          <a:effectLst>
            <a:prstShdw prst="shdw17" dist="17961" dir="2700000">
              <a:srgbClr val="99003D"/>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763" name="Text Box 267">
            <a:extLst>
              <a:ext uri="{FF2B5EF4-FFF2-40B4-BE49-F238E27FC236}">
                <a16:creationId xmlns:a16="http://schemas.microsoft.com/office/drawing/2014/main" id="{D00D4E9C-3B0A-BAA2-6F09-77E0AFD42E90}"/>
              </a:ext>
            </a:extLst>
          </p:cNvPr>
          <p:cNvSpPr txBox="1">
            <a:spLocks noChangeArrowheads="1"/>
          </p:cNvSpPr>
          <p:nvPr/>
        </p:nvSpPr>
        <p:spPr bwMode="auto">
          <a:xfrm>
            <a:off x="4672013" y="3995738"/>
            <a:ext cx="785812" cy="366712"/>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dirty="0"/>
              <a:t>成熟</a:t>
            </a:r>
          </a:p>
        </p:txBody>
      </p:sp>
      <p:sp>
        <p:nvSpPr>
          <p:cNvPr id="746764" name="Text Box 268">
            <a:extLst>
              <a:ext uri="{FF2B5EF4-FFF2-40B4-BE49-F238E27FC236}">
                <a16:creationId xmlns:a16="http://schemas.microsoft.com/office/drawing/2014/main" id="{0480FBD4-B3E7-0D94-70E3-95AC08A18402}"/>
              </a:ext>
            </a:extLst>
          </p:cNvPr>
          <p:cNvSpPr txBox="1">
            <a:spLocks noChangeArrowheads="1"/>
          </p:cNvSpPr>
          <p:nvPr/>
        </p:nvSpPr>
        <p:spPr bwMode="auto">
          <a:xfrm>
            <a:off x="6148388" y="5048250"/>
            <a:ext cx="1109662" cy="54927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000"/>
              <a:t>特異性の高い大量のグロブリンを生産</a:t>
            </a:r>
          </a:p>
        </p:txBody>
      </p:sp>
      <p:sp>
        <p:nvSpPr>
          <p:cNvPr id="746765" name="Text Box 269">
            <a:extLst>
              <a:ext uri="{FF2B5EF4-FFF2-40B4-BE49-F238E27FC236}">
                <a16:creationId xmlns:a16="http://schemas.microsoft.com/office/drawing/2014/main" id="{01D323A2-326B-53AB-363E-FE60822B85B3}"/>
              </a:ext>
            </a:extLst>
          </p:cNvPr>
          <p:cNvSpPr txBox="1">
            <a:spLocks noChangeArrowheads="1"/>
          </p:cNvSpPr>
          <p:nvPr/>
        </p:nvSpPr>
        <p:spPr bwMode="auto">
          <a:xfrm>
            <a:off x="6148388" y="5048250"/>
            <a:ext cx="1109662" cy="39687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000"/>
              <a:t>特異性の高い大量のグロブリン</a:t>
            </a:r>
          </a:p>
        </p:txBody>
      </p:sp>
      <p:cxnSp>
        <p:nvCxnSpPr>
          <p:cNvPr id="1229936" name="直線矢印コネクタ 184">
            <a:extLst>
              <a:ext uri="{FF2B5EF4-FFF2-40B4-BE49-F238E27FC236}">
                <a16:creationId xmlns:a16="http://schemas.microsoft.com/office/drawing/2014/main" id="{06D96CA3-4652-8B57-6F65-1D96BE4C3C71}"/>
              </a:ext>
            </a:extLst>
          </p:cNvPr>
          <p:cNvCxnSpPr>
            <a:cxnSpLocks noChangeShapeType="1"/>
          </p:cNvCxnSpPr>
          <p:nvPr/>
        </p:nvCxnSpPr>
        <p:spPr bwMode="auto">
          <a:xfrm>
            <a:off x="5237163" y="6130925"/>
            <a:ext cx="1006475" cy="0"/>
          </a:xfrm>
          <a:prstGeom prst="straightConnector1">
            <a:avLst/>
          </a:prstGeom>
          <a:noFill/>
          <a:ln w="28575" algn="ctr">
            <a:solidFill>
              <a:schemeClr val="bg2"/>
            </a:solidFill>
            <a:round/>
            <a:headEnd/>
            <a:tailEnd type="triangle" w="lg" len="med"/>
          </a:ln>
          <a:extLst>
            <a:ext uri="{909E8E84-426E-40DD-AFC4-6F175D3DCCD1}">
              <a14:hiddenFill xmlns:a14="http://schemas.microsoft.com/office/drawing/2010/main">
                <a:noFill/>
              </a14:hiddenFill>
            </a:ext>
          </a:extLst>
        </p:spPr>
      </p:cxnSp>
      <p:sp>
        <p:nvSpPr>
          <p:cNvPr id="1229937" name="Rectangle 276">
            <a:extLst>
              <a:ext uri="{FF2B5EF4-FFF2-40B4-BE49-F238E27FC236}">
                <a16:creationId xmlns:a16="http://schemas.microsoft.com/office/drawing/2014/main" id="{E3E57AA8-F91A-4A5C-1172-2686A4E8BC9A}"/>
              </a:ext>
            </a:extLst>
          </p:cNvPr>
          <p:cNvSpPr>
            <a:spLocks noGrp="1" noChangeArrowheads="1"/>
          </p:cNvSpPr>
          <p:nvPr>
            <p:ph type="body" idx="4294967295"/>
          </p:nvPr>
        </p:nvSpPr>
        <p:spPr>
          <a:xfrm>
            <a:off x="457200" y="1255713"/>
            <a:ext cx="5999163" cy="1879600"/>
          </a:xfrm>
        </p:spPr>
        <p:txBody>
          <a:bodyPr/>
          <a:lstStyle/>
          <a:p>
            <a:pPr>
              <a:lnSpc>
                <a:spcPct val="90000"/>
              </a:lnSpc>
            </a:pPr>
            <a:r>
              <a:rPr lang="ja-JP" altLang="en-US" sz="1600">
                <a:ea typeface="ＭＳ Ｐゴシック" panose="020B0600070205080204" pitchFamily="50" charset="-128"/>
              </a:rPr>
              <a:t>ポリサッカライドワクチンは、マージナルゾーンにいる</a:t>
            </a:r>
            <a:r>
              <a:rPr lang="en-US" altLang="ja-JP" sz="1600">
                <a:ea typeface="ＭＳ Ｐゴシック" panose="020B0600070205080204" pitchFamily="50" charset="-128"/>
              </a:rPr>
              <a:t>B</a:t>
            </a:r>
            <a:r>
              <a:rPr lang="ja-JP" altLang="en-US" sz="1600">
                <a:ea typeface="ＭＳ Ｐゴシック" panose="020B0600070205080204" pitchFamily="50" charset="-128"/>
              </a:rPr>
              <a:t>細胞に抗原提示し、特異性の低い抗体が産生される。免疫記憶はできない。</a:t>
            </a:r>
          </a:p>
          <a:p>
            <a:pPr>
              <a:lnSpc>
                <a:spcPct val="90000"/>
              </a:lnSpc>
            </a:pPr>
            <a:endParaRPr lang="ja-JP" altLang="en-US" sz="1600">
              <a:ea typeface="ＭＳ Ｐゴシック" panose="020B0600070205080204" pitchFamily="50" charset="-128"/>
            </a:endParaRPr>
          </a:p>
          <a:p>
            <a:pPr>
              <a:lnSpc>
                <a:spcPct val="90000"/>
              </a:lnSpc>
            </a:pPr>
            <a:r>
              <a:rPr lang="ja-JP" altLang="en-US" sz="1600">
                <a:ea typeface="ＭＳ Ｐゴシック" panose="020B0600070205080204" pitchFamily="50" charset="-128"/>
              </a:rPr>
              <a:t>結合型ワクチンは、</a:t>
            </a:r>
            <a:r>
              <a:rPr lang="en-US" altLang="ja-JP" sz="1600">
                <a:ea typeface="ＭＳ Ｐゴシック" panose="020B0600070205080204" pitchFamily="50" charset="-128"/>
              </a:rPr>
              <a:t>Th</a:t>
            </a:r>
            <a:r>
              <a:rPr lang="ja-JP" altLang="en-US" sz="1600">
                <a:ea typeface="ＭＳ Ｐゴシック" panose="020B0600070205080204" pitchFamily="50" charset="-128"/>
              </a:rPr>
              <a:t>を刺激できるので、抗原提示された</a:t>
            </a:r>
            <a:r>
              <a:rPr lang="en-US" altLang="ja-JP" sz="1600">
                <a:ea typeface="ＭＳ Ｐゴシック" panose="020B0600070205080204" pitchFamily="50" charset="-128"/>
              </a:rPr>
              <a:t>B</a:t>
            </a:r>
            <a:r>
              <a:rPr lang="ja-JP" altLang="en-US" sz="1600">
                <a:ea typeface="ＭＳ Ｐゴシック" panose="020B0600070205080204" pitchFamily="50" charset="-128"/>
              </a:rPr>
              <a:t>細胞が脾臓の胚中心で成熟・増殖し、大量の高生成の免疫が産生される。一部はメモリーセルになる。</a:t>
            </a:r>
          </a:p>
          <a:p>
            <a:pPr>
              <a:lnSpc>
                <a:spcPct val="90000"/>
              </a:lnSpc>
            </a:pPr>
            <a:endParaRPr lang="ja-JP" altLang="en-US" sz="1600">
              <a:ea typeface="ＭＳ Ｐゴシック" panose="020B0600070205080204" pitchFamily="50" charset="-128"/>
            </a:endParaRPr>
          </a:p>
        </p:txBody>
      </p:sp>
      <p:sp>
        <p:nvSpPr>
          <p:cNvPr id="1229938" name="Freeform 323">
            <a:extLst>
              <a:ext uri="{FF2B5EF4-FFF2-40B4-BE49-F238E27FC236}">
                <a16:creationId xmlns:a16="http://schemas.microsoft.com/office/drawing/2014/main" id="{253C00E3-F012-B56D-1B68-64A235ABFDD4}"/>
              </a:ext>
            </a:extLst>
          </p:cNvPr>
          <p:cNvSpPr>
            <a:spLocks/>
          </p:cNvSpPr>
          <p:nvPr/>
        </p:nvSpPr>
        <p:spPr bwMode="auto">
          <a:xfrm>
            <a:off x="3022600" y="4695825"/>
            <a:ext cx="3362325" cy="1885950"/>
          </a:xfrm>
          <a:custGeom>
            <a:avLst/>
            <a:gdLst>
              <a:gd name="T0" fmla="*/ 0 w 2118"/>
              <a:gd name="T1" fmla="*/ 0 h 1188"/>
              <a:gd name="T2" fmla="*/ 1208087 w 2118"/>
              <a:gd name="T3" fmla="*/ 1597025 h 1188"/>
              <a:gd name="T4" fmla="*/ 3362325 w 2118"/>
              <a:gd name="T5" fmla="*/ 1736725 h 1188"/>
              <a:gd name="T6" fmla="*/ 0 60000 65536"/>
              <a:gd name="T7" fmla="*/ 0 60000 65536"/>
              <a:gd name="T8" fmla="*/ 0 60000 65536"/>
              <a:gd name="T9" fmla="*/ 0 w 2118"/>
              <a:gd name="T10" fmla="*/ 0 h 1188"/>
              <a:gd name="T11" fmla="*/ 2118 w 2118"/>
              <a:gd name="T12" fmla="*/ 1188 h 1188"/>
            </a:gdLst>
            <a:ahLst/>
            <a:cxnLst>
              <a:cxn ang="T6">
                <a:pos x="T0" y="T1"/>
              </a:cxn>
              <a:cxn ang="T7">
                <a:pos x="T2" y="T3"/>
              </a:cxn>
              <a:cxn ang="T8">
                <a:pos x="T4" y="T5"/>
              </a:cxn>
            </a:cxnLst>
            <a:rect l="T9" t="T10" r="T11" b="T12"/>
            <a:pathLst>
              <a:path w="2118" h="1188">
                <a:moveTo>
                  <a:pt x="0" y="0"/>
                </a:moveTo>
                <a:cubicBezTo>
                  <a:pt x="204" y="412"/>
                  <a:pt x="408" y="824"/>
                  <a:pt x="761" y="1006"/>
                </a:cubicBezTo>
                <a:cubicBezTo>
                  <a:pt x="1114" y="1188"/>
                  <a:pt x="1892" y="1081"/>
                  <a:pt x="2118" y="1094"/>
                </a:cubicBezTo>
              </a:path>
            </a:pathLst>
          </a:custGeom>
          <a:noFill/>
          <a:ln w="57150" cmpd="sng">
            <a:solidFill>
              <a:srgbClr val="A50021"/>
            </a:solidFill>
            <a:round/>
            <a:headEnd type="none" w="med" len="med"/>
            <a:tailEnd type="triangle" w="med" len="med"/>
          </a:ln>
          <a:effectLst>
            <a:prstShdw prst="shdw17" dist="17961" dir="2700000">
              <a:srgbClr val="630014"/>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940" name="Line 326">
            <a:extLst>
              <a:ext uri="{FF2B5EF4-FFF2-40B4-BE49-F238E27FC236}">
                <a16:creationId xmlns:a16="http://schemas.microsoft.com/office/drawing/2014/main" id="{1303643A-68BA-A50F-2BF6-F3189049A2D5}"/>
              </a:ext>
            </a:extLst>
          </p:cNvPr>
          <p:cNvSpPr>
            <a:spLocks noChangeShapeType="1"/>
          </p:cNvSpPr>
          <p:nvPr/>
        </p:nvSpPr>
        <p:spPr bwMode="auto">
          <a:xfrm rot="9341178">
            <a:off x="7691438" y="5281613"/>
            <a:ext cx="123825" cy="900112"/>
          </a:xfrm>
          <a:prstGeom prst="line">
            <a:avLst/>
          </a:prstGeom>
          <a:noFill/>
          <a:ln w="57150">
            <a:solidFill>
              <a:srgbClr val="3399FF"/>
            </a:solidFill>
            <a:round/>
            <a:headEnd/>
            <a:tailEnd type="triangle" w="med" len="med"/>
          </a:ln>
          <a:effectLst>
            <a:prstShdw prst="shdw17" dist="17961" dir="2700000">
              <a:srgbClr val="1F5C99"/>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1" name="Rectangle 327">
            <a:extLst>
              <a:ext uri="{FF2B5EF4-FFF2-40B4-BE49-F238E27FC236}">
                <a16:creationId xmlns:a16="http://schemas.microsoft.com/office/drawing/2014/main" id="{63C71014-BDBA-9B1F-A677-74A920994CDA}"/>
              </a:ext>
            </a:extLst>
          </p:cNvPr>
          <p:cNvSpPr>
            <a:spLocks noChangeArrowheads="1"/>
          </p:cNvSpPr>
          <p:nvPr/>
        </p:nvSpPr>
        <p:spPr bwMode="auto">
          <a:xfrm>
            <a:off x="457200" y="1255713"/>
            <a:ext cx="82296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eaLnBrk="0" hangingPunct="0">
              <a:spcBef>
                <a:spcPct val="20000"/>
              </a:spcBef>
              <a:buFontTx/>
              <a:buChar char="•"/>
            </a:pPr>
            <a:endParaRPr lang="ja-JP" altLang="en-US" sz="2000"/>
          </a:p>
        </p:txBody>
      </p:sp>
      <p:sp>
        <p:nvSpPr>
          <p:cNvPr id="1229942" name="Line 329">
            <a:extLst>
              <a:ext uri="{FF2B5EF4-FFF2-40B4-BE49-F238E27FC236}">
                <a16:creationId xmlns:a16="http://schemas.microsoft.com/office/drawing/2014/main" id="{3E26AC7F-858A-4D36-C268-E91C919B0D09}"/>
              </a:ext>
            </a:extLst>
          </p:cNvPr>
          <p:cNvSpPr>
            <a:spLocks noChangeShapeType="1"/>
          </p:cNvSpPr>
          <p:nvPr/>
        </p:nvSpPr>
        <p:spPr bwMode="auto">
          <a:xfrm rot="9341178">
            <a:off x="7756525" y="5194300"/>
            <a:ext cx="123825" cy="900113"/>
          </a:xfrm>
          <a:prstGeom prst="line">
            <a:avLst/>
          </a:prstGeom>
          <a:noFill/>
          <a:ln w="57150">
            <a:solidFill>
              <a:srgbClr val="A50021"/>
            </a:solidFill>
            <a:round/>
            <a:headEnd/>
            <a:tailEnd type="triangle" w="med" len="med"/>
          </a:ln>
          <a:effectLst>
            <a:prstShdw prst="shdw17" dist="17961" dir="2700000">
              <a:srgbClr val="630014"/>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828" name="Text Box 332">
            <a:extLst>
              <a:ext uri="{FF2B5EF4-FFF2-40B4-BE49-F238E27FC236}">
                <a16:creationId xmlns:a16="http://schemas.microsoft.com/office/drawing/2014/main" id="{3B0219C9-67AA-3200-E131-06F27CF39B66}"/>
              </a:ext>
            </a:extLst>
          </p:cNvPr>
          <p:cNvSpPr txBox="1">
            <a:spLocks noChangeArrowheads="1"/>
          </p:cNvSpPr>
          <p:nvPr/>
        </p:nvSpPr>
        <p:spPr bwMode="auto">
          <a:xfrm>
            <a:off x="8045450" y="6083300"/>
            <a:ext cx="1098550" cy="366713"/>
          </a:xfrm>
          <a:prstGeom prst="rect">
            <a:avLst/>
          </a:prstGeom>
          <a:noFill/>
          <a:ln>
            <a:noFill/>
          </a:ln>
          <a:effectLst>
            <a:prstShdw prst="shdw17" dist="17961" dir="2700000">
              <a:schemeClr val="accent1">
                <a:gamma/>
                <a:shade val="60000"/>
                <a:invGamma/>
              </a:schemeClr>
            </a:prstShdw>
          </a:effectLst>
        </p:spPr>
        <p:txBody>
          <a:bodyPr wrap="none">
            <a:spAutoFit/>
          </a:bodyPr>
          <a:lstStyle/>
          <a:p>
            <a:pPr>
              <a:defRPr/>
            </a:pPr>
            <a:r>
              <a:rPr lang="ja-JP" altLang="en-US"/>
              <a:t>追加接種</a:t>
            </a:r>
          </a:p>
        </p:txBody>
      </p:sp>
      <p:sp>
        <p:nvSpPr>
          <p:cNvPr id="1229945" name="Line 335">
            <a:extLst>
              <a:ext uri="{FF2B5EF4-FFF2-40B4-BE49-F238E27FC236}">
                <a16:creationId xmlns:a16="http://schemas.microsoft.com/office/drawing/2014/main" id="{2CA76AF8-E0C3-9060-D351-9598CDCD9209}"/>
              </a:ext>
            </a:extLst>
          </p:cNvPr>
          <p:cNvSpPr>
            <a:spLocks noChangeShapeType="1"/>
          </p:cNvSpPr>
          <p:nvPr/>
        </p:nvSpPr>
        <p:spPr bwMode="auto">
          <a:xfrm flipH="1">
            <a:off x="7237413" y="5164138"/>
            <a:ext cx="411162" cy="0"/>
          </a:xfrm>
          <a:prstGeom prst="line">
            <a:avLst/>
          </a:prstGeom>
          <a:noFill/>
          <a:ln w="28575">
            <a:solidFill>
              <a:srgbClr val="FF00FF"/>
            </a:solidFill>
            <a:round/>
            <a:headEnd/>
            <a:tailEnd type="triangle" w="lg" len="med"/>
          </a:ln>
          <a:effectLst>
            <a:prstShdw prst="shdw17" dist="17961" dir="2700000">
              <a:srgbClr val="990099"/>
            </a:prstShdw>
          </a:effectLst>
          <a:extLst>
            <a:ext uri="{909E8E84-426E-40DD-AFC4-6F175D3DCCD1}">
              <a14:hiddenFill xmlns:a14="http://schemas.microsoft.com/office/drawing/2010/main">
                <a:noFill/>
              </a14:hiddenFill>
            </a:ext>
          </a:extLst>
        </p:spPr>
        <p:txBody>
          <a:bodyPr/>
          <a:lstStyle/>
          <a:p>
            <a:endParaRPr lang="ja-JP" altLang="en-US"/>
          </a:p>
        </p:txBody>
      </p:sp>
      <p:grpSp>
        <p:nvGrpSpPr>
          <p:cNvPr id="1229946" name="Group 340">
            <a:extLst>
              <a:ext uri="{FF2B5EF4-FFF2-40B4-BE49-F238E27FC236}">
                <a16:creationId xmlns:a16="http://schemas.microsoft.com/office/drawing/2014/main" id="{B4A0C256-B8D0-36EE-40E9-3E465AF4BDCC}"/>
              </a:ext>
            </a:extLst>
          </p:cNvPr>
          <p:cNvGrpSpPr>
            <a:grpSpLocks/>
          </p:cNvGrpSpPr>
          <p:nvPr/>
        </p:nvGrpSpPr>
        <p:grpSpPr bwMode="auto">
          <a:xfrm>
            <a:off x="6772275" y="2611438"/>
            <a:ext cx="1371600" cy="793750"/>
            <a:chOff x="4218" y="1020"/>
            <a:chExt cx="864" cy="500"/>
          </a:xfrm>
        </p:grpSpPr>
        <p:sp>
          <p:nvSpPr>
            <p:cNvPr id="1229947" name="Line 336">
              <a:extLst>
                <a:ext uri="{FF2B5EF4-FFF2-40B4-BE49-F238E27FC236}">
                  <a16:creationId xmlns:a16="http://schemas.microsoft.com/office/drawing/2014/main" id="{B6656AD1-4B3E-2496-9582-E4860B2DDDA3}"/>
                </a:ext>
              </a:extLst>
            </p:cNvPr>
            <p:cNvSpPr>
              <a:spLocks noChangeShapeType="1"/>
            </p:cNvSpPr>
            <p:nvPr/>
          </p:nvSpPr>
          <p:spPr bwMode="auto">
            <a:xfrm rot="9341178" flipH="1" flipV="1">
              <a:off x="4598" y="1302"/>
              <a:ext cx="476" cy="217"/>
            </a:xfrm>
            <a:prstGeom prst="line">
              <a:avLst/>
            </a:prstGeom>
            <a:noFill/>
            <a:ln w="57150">
              <a:solidFill>
                <a:srgbClr val="3399FF"/>
              </a:solidFill>
              <a:round/>
              <a:headEnd/>
              <a:tailEnd type="triangle" w="med" len="med"/>
            </a:ln>
            <a:effectLst>
              <a:prstShdw prst="shdw17" dist="17961" dir="2700000">
                <a:srgbClr val="1F5C99"/>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8" name="Line 337">
              <a:extLst>
                <a:ext uri="{FF2B5EF4-FFF2-40B4-BE49-F238E27FC236}">
                  <a16:creationId xmlns:a16="http://schemas.microsoft.com/office/drawing/2014/main" id="{10DB0B77-D831-EC9E-E472-0FAE510FAEF9}"/>
                </a:ext>
              </a:extLst>
            </p:cNvPr>
            <p:cNvSpPr>
              <a:spLocks noChangeShapeType="1"/>
            </p:cNvSpPr>
            <p:nvPr/>
          </p:nvSpPr>
          <p:spPr bwMode="auto">
            <a:xfrm rot="9341178" flipH="1" flipV="1">
              <a:off x="4606" y="1026"/>
              <a:ext cx="476" cy="217"/>
            </a:xfrm>
            <a:prstGeom prst="line">
              <a:avLst/>
            </a:prstGeom>
            <a:noFill/>
            <a:ln w="57150">
              <a:solidFill>
                <a:srgbClr val="A50021"/>
              </a:solidFill>
              <a:round/>
              <a:headEnd/>
              <a:tailEnd type="triangle" w="med" len="med"/>
            </a:ln>
            <a:effectLst>
              <a:prstShdw prst="shdw17" dist="17961" dir="2700000">
                <a:srgbClr val="630014"/>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9" name="テキスト ボックス 29">
              <a:extLst>
                <a:ext uri="{FF2B5EF4-FFF2-40B4-BE49-F238E27FC236}">
                  <a16:creationId xmlns:a16="http://schemas.microsoft.com/office/drawing/2014/main" id="{0F605949-7C5B-E672-DE6E-8C117372AB43}"/>
                </a:ext>
              </a:extLst>
            </p:cNvPr>
            <p:cNvSpPr txBox="1">
              <a:spLocks noChangeArrowheads="1"/>
            </p:cNvSpPr>
            <p:nvPr/>
          </p:nvSpPr>
          <p:spPr bwMode="auto">
            <a:xfrm>
              <a:off x="4226" y="1020"/>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en-US" altLang="ja-JP" sz="1400" b="1">
                  <a:solidFill>
                    <a:srgbClr val="000000"/>
                  </a:solidFill>
                  <a:latin typeface="ＭＳ Ｐゴシック" panose="020B0600070205080204" pitchFamily="50" charset="-128"/>
                </a:rPr>
                <a:t>PPV</a:t>
              </a:r>
              <a:endParaRPr lang="en-US" altLang="ja-JP" sz="1400" b="1">
                <a:solidFill>
                  <a:srgbClr val="000000"/>
                </a:solidFill>
                <a:latin typeface="ＭＳ Ｐゴシック" panose="020B0600070205080204" pitchFamily="50" charset="-128"/>
              </a:endParaRPr>
            </a:p>
          </p:txBody>
        </p:sp>
        <p:sp>
          <p:nvSpPr>
            <p:cNvPr id="1229950" name="テキスト ボックス 29">
              <a:extLst>
                <a:ext uri="{FF2B5EF4-FFF2-40B4-BE49-F238E27FC236}">
                  <a16:creationId xmlns:a16="http://schemas.microsoft.com/office/drawing/2014/main" id="{B0D40763-D72B-44E7-F180-26D673E0E273}"/>
                </a:ext>
              </a:extLst>
            </p:cNvPr>
            <p:cNvSpPr txBox="1">
              <a:spLocks noChangeArrowheads="1"/>
            </p:cNvSpPr>
            <p:nvPr/>
          </p:nvSpPr>
          <p:spPr bwMode="auto">
            <a:xfrm>
              <a:off x="4218" y="1328"/>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en-US" altLang="ja-JP" sz="1400" b="1">
                  <a:solidFill>
                    <a:srgbClr val="000000"/>
                  </a:solidFill>
                  <a:latin typeface="ＭＳ Ｐゴシック" panose="020B0600070205080204" pitchFamily="50" charset="-128"/>
                </a:rPr>
                <a:t>PCV</a:t>
              </a:r>
              <a:endParaRPr lang="en-US" altLang="ja-JP" sz="1400" b="1">
                <a:solidFill>
                  <a:srgbClr val="000000"/>
                </a:solidFill>
                <a:latin typeface="ＭＳ Ｐゴシック" panose="020B0600070205080204" pitchFamily="50" charset="-128"/>
              </a:endParaRPr>
            </a:p>
          </p:txBody>
        </p:sp>
      </p:grpSp>
    </p:spTree>
    <p:extLst>
      <p:ext uri="{BB962C8B-B14F-4D97-AF65-F5344CB8AC3E}">
        <p14:creationId xmlns:p14="http://schemas.microsoft.com/office/powerpoint/2010/main" val="3838159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a:extLst>
              <a:ext uri="{FF2B5EF4-FFF2-40B4-BE49-F238E27FC236}">
                <a16:creationId xmlns:a16="http://schemas.microsoft.com/office/drawing/2014/main" id="{88DB9231-1BBA-409A-4D6E-A219B2BA63E6}"/>
              </a:ext>
            </a:extLst>
          </p:cNvPr>
          <p:cNvGrpSpPr/>
          <p:nvPr/>
        </p:nvGrpSpPr>
        <p:grpSpPr>
          <a:xfrm>
            <a:off x="353107" y="1878292"/>
            <a:ext cx="8424512" cy="1802328"/>
            <a:chOff x="323528" y="2530584"/>
            <a:chExt cx="8424512" cy="1802328"/>
          </a:xfrm>
        </p:grpSpPr>
        <p:pic>
          <p:nvPicPr>
            <p:cNvPr id="47" name="図 46">
              <a:extLst>
                <a:ext uri="{FF2B5EF4-FFF2-40B4-BE49-F238E27FC236}">
                  <a16:creationId xmlns:a16="http://schemas.microsoft.com/office/drawing/2014/main" id="{5A14E73F-B769-0B0C-6801-DB3640FEC8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6289" y="3623042"/>
              <a:ext cx="1807247" cy="405712"/>
            </a:xfrm>
            <a:prstGeom prst="rect">
              <a:avLst/>
            </a:prstGeom>
          </p:spPr>
        </p:pic>
        <p:pic>
          <p:nvPicPr>
            <p:cNvPr id="48" name="図 47">
              <a:extLst>
                <a:ext uri="{FF2B5EF4-FFF2-40B4-BE49-F238E27FC236}">
                  <a16:creationId xmlns:a16="http://schemas.microsoft.com/office/drawing/2014/main" id="{20690B46-BA59-953E-E4FA-269883FDFD3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33199" y="3446752"/>
              <a:ext cx="1498906" cy="860400"/>
            </a:xfrm>
            <a:prstGeom prst="rect">
              <a:avLst/>
            </a:prstGeom>
          </p:spPr>
        </p:pic>
        <p:sp>
          <p:nvSpPr>
            <p:cNvPr id="49" name="角丸四角形 22">
              <a:extLst>
                <a:ext uri="{FF2B5EF4-FFF2-40B4-BE49-F238E27FC236}">
                  <a16:creationId xmlns:a16="http://schemas.microsoft.com/office/drawing/2014/main" id="{E472ABD2-277E-72DB-A5D1-1082BC682952}"/>
                </a:ext>
              </a:extLst>
            </p:cNvPr>
            <p:cNvSpPr/>
            <p:nvPr/>
          </p:nvSpPr>
          <p:spPr bwMode="auto">
            <a:xfrm>
              <a:off x="4932040" y="2530584"/>
              <a:ext cx="3816000" cy="1802328"/>
            </a:xfrm>
            <a:prstGeom prst="roundRect">
              <a:avLst>
                <a:gd name="adj" fmla="val 8484"/>
              </a:avLst>
            </a:prstGeom>
            <a:noFill/>
            <a:ln w="38100" cap="flat" cmpd="sng" algn="ctr">
              <a:solidFill>
                <a:srgbClr val="E5E96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pic>
          <p:nvPicPr>
            <p:cNvPr id="50" name="図 49">
              <a:extLst>
                <a:ext uri="{FF2B5EF4-FFF2-40B4-BE49-F238E27FC236}">
                  <a16:creationId xmlns:a16="http://schemas.microsoft.com/office/drawing/2014/main" id="{F78B8B7B-37AF-295D-2570-C40224B785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905" y="3623042"/>
              <a:ext cx="1807247" cy="405712"/>
            </a:xfrm>
            <a:prstGeom prst="rect">
              <a:avLst/>
            </a:prstGeom>
          </p:spPr>
        </p:pic>
        <p:pic>
          <p:nvPicPr>
            <p:cNvPr id="51" name="図 50">
              <a:extLst>
                <a:ext uri="{FF2B5EF4-FFF2-40B4-BE49-F238E27FC236}">
                  <a16:creationId xmlns:a16="http://schemas.microsoft.com/office/drawing/2014/main" id="{D6FAAF3E-BA0C-2C22-1FFB-7E322B454E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5579" y="3446752"/>
              <a:ext cx="1498906" cy="860400"/>
            </a:xfrm>
            <a:prstGeom prst="rect">
              <a:avLst/>
            </a:prstGeom>
          </p:spPr>
        </p:pic>
        <p:sp>
          <p:nvSpPr>
            <p:cNvPr id="52" name="加算記号 51">
              <a:extLst>
                <a:ext uri="{FF2B5EF4-FFF2-40B4-BE49-F238E27FC236}">
                  <a16:creationId xmlns:a16="http://schemas.microsoft.com/office/drawing/2014/main" id="{5AA783BD-31E2-EB1D-02AC-260257316E96}"/>
                </a:ext>
              </a:extLst>
            </p:cNvPr>
            <p:cNvSpPr/>
            <p:nvPr/>
          </p:nvSpPr>
          <p:spPr bwMode="auto">
            <a:xfrm>
              <a:off x="2372280" y="3645024"/>
              <a:ext cx="540000" cy="540000"/>
            </a:xfrm>
            <a:prstGeom prst="mathPlus">
              <a:avLst>
                <a:gd name="adj1" fmla="val 13819"/>
              </a:avLst>
            </a:prstGeom>
            <a:solidFill>
              <a:srgbClr val="9E9E9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53" name="等号 29">
              <a:extLst>
                <a:ext uri="{FF2B5EF4-FFF2-40B4-BE49-F238E27FC236}">
                  <a16:creationId xmlns:a16="http://schemas.microsoft.com/office/drawing/2014/main" id="{5829EC5D-AB18-2318-49B7-A61F45AD75F4}"/>
                </a:ext>
              </a:extLst>
            </p:cNvPr>
            <p:cNvSpPr/>
            <p:nvPr/>
          </p:nvSpPr>
          <p:spPr bwMode="auto">
            <a:xfrm>
              <a:off x="4295164" y="3645024"/>
              <a:ext cx="468000" cy="540000"/>
            </a:xfrm>
            <a:prstGeom prst="mathEqual">
              <a:avLst>
                <a:gd name="adj1" fmla="val 12496"/>
                <a:gd name="adj2" fmla="val 11760"/>
              </a:avLst>
            </a:prstGeom>
            <a:solidFill>
              <a:srgbClr val="9E9E9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54" name="角丸四角形 13">
              <a:extLst>
                <a:ext uri="{FF2B5EF4-FFF2-40B4-BE49-F238E27FC236}">
                  <a16:creationId xmlns:a16="http://schemas.microsoft.com/office/drawing/2014/main" id="{018BF87B-048E-85B2-F827-14C01A79EBA5}"/>
                </a:ext>
              </a:extLst>
            </p:cNvPr>
            <p:cNvSpPr/>
            <p:nvPr/>
          </p:nvSpPr>
          <p:spPr bwMode="auto">
            <a:xfrm>
              <a:off x="323528" y="2636912"/>
              <a:ext cx="2088000" cy="504056"/>
            </a:xfrm>
            <a:prstGeom prst="roundRect">
              <a:avLst/>
            </a:prstGeom>
            <a:solidFill>
              <a:srgbClr val="4D9BB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Meiryo UI"/>
                  <a:ea typeface="Meiryo UI"/>
                  <a:cs typeface="+mn-cs"/>
                </a:rPr>
                <a:t>莢膜多糖体抗原</a:t>
              </a:r>
            </a:p>
          </p:txBody>
        </p:sp>
        <p:sp>
          <p:nvSpPr>
            <p:cNvPr id="55" name="角丸四角形 31">
              <a:extLst>
                <a:ext uri="{FF2B5EF4-FFF2-40B4-BE49-F238E27FC236}">
                  <a16:creationId xmlns:a16="http://schemas.microsoft.com/office/drawing/2014/main" id="{4CFE13C9-F071-39FE-61B3-223D551F374E}"/>
                </a:ext>
              </a:extLst>
            </p:cNvPr>
            <p:cNvSpPr/>
            <p:nvPr/>
          </p:nvSpPr>
          <p:spPr bwMode="auto">
            <a:xfrm>
              <a:off x="5504547" y="2651517"/>
              <a:ext cx="2779128" cy="504056"/>
            </a:xfrm>
            <a:prstGeom prst="roundRect">
              <a:avLst/>
            </a:prstGeom>
            <a:solidFill>
              <a:srgbClr val="E5E96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272C54"/>
                  </a:solidFill>
                  <a:effectLst/>
                  <a:uLnTx/>
                  <a:uFillTx/>
                  <a:latin typeface="Meiryo UI"/>
                  <a:ea typeface="Meiryo UI"/>
                  <a:cs typeface="+mn-cs"/>
                </a:rPr>
                <a:t>コンジュゲート（結合型）ワクチン</a:t>
              </a:r>
            </a:p>
          </p:txBody>
        </p:sp>
        <p:sp>
          <p:nvSpPr>
            <p:cNvPr id="56" name="角丸四角形 32">
              <a:extLst>
                <a:ext uri="{FF2B5EF4-FFF2-40B4-BE49-F238E27FC236}">
                  <a16:creationId xmlns:a16="http://schemas.microsoft.com/office/drawing/2014/main" id="{94CA5F91-C123-F606-C7C3-E68E27AE8526}"/>
                </a:ext>
              </a:extLst>
            </p:cNvPr>
            <p:cNvSpPr/>
            <p:nvPr/>
          </p:nvSpPr>
          <p:spPr bwMode="auto">
            <a:xfrm>
              <a:off x="2873032" y="2636912"/>
              <a:ext cx="1584000" cy="504056"/>
            </a:xfrm>
            <a:prstGeom prst="roundRect">
              <a:avLst/>
            </a:prstGeom>
            <a:solidFill>
              <a:srgbClr val="272C5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Meiryo UI"/>
                  <a:ea typeface="Meiryo UI"/>
                  <a:cs typeface="+mn-cs"/>
                </a:rPr>
                <a:t>キャリアたん白</a:t>
              </a:r>
            </a:p>
          </p:txBody>
        </p:sp>
      </p:grpSp>
      <p:grpSp>
        <p:nvGrpSpPr>
          <p:cNvPr id="58" name="グループ化 57">
            <a:extLst>
              <a:ext uri="{FF2B5EF4-FFF2-40B4-BE49-F238E27FC236}">
                <a16:creationId xmlns:a16="http://schemas.microsoft.com/office/drawing/2014/main" id="{E1270300-E6AD-D8A5-58D4-8C9BA28F46BF}"/>
              </a:ext>
            </a:extLst>
          </p:cNvPr>
          <p:cNvGrpSpPr/>
          <p:nvPr/>
        </p:nvGrpSpPr>
        <p:grpSpPr>
          <a:xfrm>
            <a:off x="871053" y="3902297"/>
            <a:ext cx="1036651" cy="1494136"/>
            <a:chOff x="1047532" y="1556792"/>
            <a:chExt cx="2592000" cy="4079222"/>
          </a:xfrm>
        </p:grpSpPr>
        <p:pic>
          <p:nvPicPr>
            <p:cNvPr id="59" name="図 58">
              <a:extLst>
                <a:ext uri="{FF2B5EF4-FFF2-40B4-BE49-F238E27FC236}">
                  <a16:creationId xmlns:a16="http://schemas.microsoft.com/office/drawing/2014/main" id="{201866A0-369A-AFF0-977D-05FF55BB52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7532" y="1556792"/>
              <a:ext cx="2592000" cy="4079222"/>
            </a:xfrm>
            <a:prstGeom prst="rect">
              <a:avLst/>
            </a:prstGeom>
          </p:spPr>
        </p:pic>
        <p:pic>
          <p:nvPicPr>
            <p:cNvPr id="60" name="図 59" descr="03.png">
              <a:extLst>
                <a:ext uri="{FF2B5EF4-FFF2-40B4-BE49-F238E27FC236}">
                  <a16:creationId xmlns:a16="http://schemas.microsoft.com/office/drawing/2014/main" id="{8E9B0C23-1EE3-021B-1534-81EFE78EA87F}"/>
                </a:ext>
              </a:extLst>
            </p:cNvPr>
            <p:cNvPicPr>
              <a:picLocks noChangeAspect="1"/>
            </p:cNvPicPr>
            <p:nvPr/>
          </p:nvPicPr>
          <p:blipFill>
            <a:blip r:embed="rId6" cstate="print">
              <a:duotone>
                <a:prstClr val="black"/>
                <a:srgbClr val="000000">
                  <a:tint val="45000"/>
                  <a:satMod val="400000"/>
                </a:srgbClr>
              </a:duotone>
              <a:extLst>
                <a:ext uri="{28A0092B-C50C-407E-A947-70E740481C1C}">
                  <a14:useLocalDpi xmlns:a14="http://schemas.microsoft.com/office/drawing/2010/main"/>
                </a:ext>
              </a:extLst>
            </a:blip>
            <a:stretch>
              <a:fillRect/>
            </a:stretch>
          </p:blipFill>
          <p:spPr>
            <a:xfrm>
              <a:off x="1521777" y="2000513"/>
              <a:ext cx="2058735" cy="3203995"/>
            </a:xfrm>
            <a:prstGeom prst="rect">
              <a:avLst/>
            </a:prstGeom>
          </p:spPr>
        </p:pic>
      </p:grpSp>
      <p:cxnSp>
        <p:nvCxnSpPr>
          <p:cNvPr id="61" name="直線コネクタ 60">
            <a:extLst>
              <a:ext uri="{FF2B5EF4-FFF2-40B4-BE49-F238E27FC236}">
                <a16:creationId xmlns:a16="http://schemas.microsoft.com/office/drawing/2014/main" id="{AB189084-32DC-CE78-12DB-C2FB4A7E37B1}"/>
              </a:ext>
            </a:extLst>
          </p:cNvPr>
          <p:cNvCxnSpPr/>
          <p:nvPr/>
        </p:nvCxnSpPr>
        <p:spPr bwMode="auto">
          <a:xfrm flipH="1" flipV="1">
            <a:off x="622446" y="3243340"/>
            <a:ext cx="709194" cy="821483"/>
          </a:xfrm>
          <a:prstGeom prst="line">
            <a:avLst/>
          </a:prstGeom>
          <a:solidFill>
            <a:srgbClr val="BBE0E3"/>
          </a:solidFill>
          <a:ln w="6350" cap="flat" cmpd="sng" algn="ctr">
            <a:solidFill>
              <a:srgbClr val="000000">
                <a:lumMod val="95000"/>
                <a:lumOff val="5000"/>
              </a:srgbClr>
            </a:solidFill>
            <a:prstDash val="dashDot"/>
            <a:round/>
            <a:headEnd type="none" w="med" len="med"/>
            <a:tailEnd type="none" w="med" len="med"/>
          </a:ln>
          <a:effectLst/>
        </p:spPr>
      </p:cxnSp>
      <p:cxnSp>
        <p:nvCxnSpPr>
          <p:cNvPr id="62" name="直線コネクタ 61">
            <a:extLst>
              <a:ext uri="{FF2B5EF4-FFF2-40B4-BE49-F238E27FC236}">
                <a16:creationId xmlns:a16="http://schemas.microsoft.com/office/drawing/2014/main" id="{5D536D56-7784-2E3C-F39A-D4514E806500}"/>
              </a:ext>
            </a:extLst>
          </p:cNvPr>
          <p:cNvCxnSpPr/>
          <p:nvPr/>
        </p:nvCxnSpPr>
        <p:spPr bwMode="auto">
          <a:xfrm flipV="1">
            <a:off x="1472412" y="3221568"/>
            <a:ext cx="766793" cy="843255"/>
          </a:xfrm>
          <a:prstGeom prst="line">
            <a:avLst/>
          </a:prstGeom>
          <a:solidFill>
            <a:srgbClr val="BBE0E3"/>
          </a:solidFill>
          <a:ln w="6350" cap="flat" cmpd="sng" algn="ctr">
            <a:solidFill>
              <a:srgbClr val="000000">
                <a:lumMod val="95000"/>
                <a:lumOff val="5000"/>
              </a:srgbClr>
            </a:solidFill>
            <a:prstDash val="dashDot"/>
            <a:round/>
            <a:headEnd type="none" w="med" len="med"/>
            <a:tailEnd type="none" w="med" len="med"/>
          </a:ln>
          <a:effectLst/>
        </p:spPr>
      </p:cxnSp>
      <p:graphicFrame>
        <p:nvGraphicFramePr>
          <p:cNvPr id="63" name="表 62">
            <a:extLst>
              <a:ext uri="{FF2B5EF4-FFF2-40B4-BE49-F238E27FC236}">
                <a16:creationId xmlns:a16="http://schemas.microsoft.com/office/drawing/2014/main" id="{E78F309A-EE98-C639-1F92-7B52D6081250}"/>
              </a:ext>
            </a:extLst>
          </p:cNvPr>
          <p:cNvGraphicFramePr>
            <a:graphicFrameLocks noGrp="1"/>
          </p:cNvGraphicFramePr>
          <p:nvPr/>
        </p:nvGraphicFramePr>
        <p:xfrm>
          <a:off x="2462754" y="4654345"/>
          <a:ext cx="6321502" cy="1009485"/>
        </p:xfrm>
        <a:graphic>
          <a:graphicData uri="http://schemas.openxmlformats.org/drawingml/2006/table">
            <a:tbl>
              <a:tblPr firstRow="1" bandRow="1"/>
              <a:tblGrid>
                <a:gridCol w="867541">
                  <a:extLst>
                    <a:ext uri="{9D8B030D-6E8A-4147-A177-3AD203B41FA5}">
                      <a16:colId xmlns:a16="http://schemas.microsoft.com/office/drawing/2014/main" val="20000"/>
                    </a:ext>
                  </a:extLst>
                </a:gridCol>
                <a:gridCol w="5453961">
                  <a:extLst>
                    <a:ext uri="{9D8B030D-6E8A-4147-A177-3AD203B41FA5}">
                      <a16:colId xmlns:a16="http://schemas.microsoft.com/office/drawing/2014/main" val="20001"/>
                    </a:ext>
                  </a:extLst>
                </a:gridCol>
              </a:tblGrid>
              <a:tr h="363106">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kern="1200">
                        <a:solidFill>
                          <a:schemeClr val="bg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D8D4"/>
                    </a:solidFill>
                  </a:tcPr>
                </a:tc>
                <a:tc>
                  <a:txBody>
                    <a:bodyPr/>
                    <a:lstStyle>
                      <a:lvl1pPr marL="0" algn="l" defTabSz="914400" rtl="0" eaLnBrk="1" latinLnBrk="0" hangingPunct="1">
                        <a:defRPr kumimoji="1" sz="1800" b="1" kern="1200">
                          <a:solidFill>
                            <a:schemeClr val="lt1"/>
                          </a:solidFill>
                          <a:latin typeface="Arial"/>
                          <a:ea typeface="ＭＳ Ｐゴシック"/>
                        </a:defRPr>
                      </a:lvl1pPr>
                      <a:lvl2pPr marL="457200" algn="l" defTabSz="914400" rtl="0" eaLnBrk="1" latinLnBrk="0" hangingPunct="1">
                        <a:defRPr kumimoji="1" sz="1800" b="1" kern="1200">
                          <a:solidFill>
                            <a:schemeClr val="lt1"/>
                          </a:solidFill>
                          <a:latin typeface="Arial"/>
                          <a:ea typeface="ＭＳ Ｐゴシック"/>
                        </a:defRPr>
                      </a:lvl2pPr>
                      <a:lvl3pPr marL="914400" algn="l" defTabSz="914400" rtl="0" eaLnBrk="1" latinLnBrk="0" hangingPunct="1">
                        <a:defRPr kumimoji="1" sz="1800" b="1" kern="1200">
                          <a:solidFill>
                            <a:schemeClr val="lt1"/>
                          </a:solidFill>
                          <a:latin typeface="Arial"/>
                          <a:ea typeface="ＭＳ Ｐゴシック"/>
                        </a:defRPr>
                      </a:lvl3pPr>
                      <a:lvl4pPr marL="1371600" algn="l" defTabSz="914400" rtl="0" eaLnBrk="1" latinLnBrk="0" hangingPunct="1">
                        <a:defRPr kumimoji="1" sz="1800" b="1" kern="1200">
                          <a:solidFill>
                            <a:schemeClr val="lt1"/>
                          </a:solidFill>
                          <a:latin typeface="Arial"/>
                          <a:ea typeface="ＭＳ Ｐゴシック"/>
                        </a:defRPr>
                      </a:lvl4pPr>
                      <a:lvl5pPr marL="1828800" algn="l" defTabSz="914400" rtl="0" eaLnBrk="1" latinLnBrk="0" hangingPunct="1">
                        <a:defRPr kumimoji="1" sz="1800" b="1" kern="1200">
                          <a:solidFill>
                            <a:schemeClr val="lt1"/>
                          </a:solidFill>
                          <a:latin typeface="Arial"/>
                          <a:ea typeface="ＭＳ Ｐゴシック"/>
                        </a:defRPr>
                      </a:lvl5pPr>
                      <a:lvl6pPr marL="2286000" algn="l" defTabSz="914400" rtl="0" eaLnBrk="1" latinLnBrk="0" hangingPunct="1">
                        <a:defRPr kumimoji="1" sz="1800" b="1" kern="1200">
                          <a:solidFill>
                            <a:schemeClr val="lt1"/>
                          </a:solidFill>
                          <a:latin typeface="Arial"/>
                          <a:ea typeface="ＭＳ Ｐゴシック"/>
                        </a:defRPr>
                      </a:lvl6pPr>
                      <a:lvl7pPr marL="2743200" algn="l" defTabSz="914400" rtl="0" eaLnBrk="1" latinLnBrk="0" hangingPunct="1">
                        <a:defRPr kumimoji="1" sz="1800" b="1" kern="1200">
                          <a:solidFill>
                            <a:schemeClr val="lt1"/>
                          </a:solidFill>
                          <a:latin typeface="Arial"/>
                          <a:ea typeface="ＭＳ Ｐゴシック"/>
                        </a:defRPr>
                      </a:lvl7pPr>
                      <a:lvl8pPr marL="3200400" algn="l" defTabSz="914400" rtl="0" eaLnBrk="1" latinLnBrk="0" hangingPunct="1">
                        <a:defRPr kumimoji="1" sz="1800" b="1" kern="1200">
                          <a:solidFill>
                            <a:schemeClr val="lt1"/>
                          </a:solidFill>
                          <a:latin typeface="Arial"/>
                          <a:ea typeface="ＭＳ Ｐゴシック"/>
                        </a:defRPr>
                      </a:lvl8pPr>
                      <a:lvl9pPr marL="3657600" algn="l" defTabSz="914400" rtl="0" eaLnBrk="1" latinLnBrk="0" hangingPunct="1">
                        <a:defRPr kumimoji="1" sz="1800" b="1" kern="1200">
                          <a:solidFill>
                            <a:schemeClr val="lt1"/>
                          </a:solidFill>
                          <a:latin typeface="Arial"/>
                          <a:ea typeface="ＭＳ Ｐゴシック"/>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n-ea"/>
                          <a:ea typeface="+mn-ea"/>
                        </a:rPr>
                        <a:t>キャリアたん白</a:t>
                      </a:r>
                      <a:endParaRPr kumimoji="1" lang="en-US" altLang="ja-JP" sz="1400" kern="1200" baseline="30000" dirty="0">
                        <a:solidFill>
                          <a:schemeClr val="bg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4E"/>
                    </a:solidFill>
                  </a:tcPr>
                </a:tc>
                <a:extLst>
                  <a:ext uri="{0D108BD9-81ED-4DB2-BD59-A6C34878D82A}">
                    <a16:rowId xmlns:a16="http://schemas.microsoft.com/office/drawing/2014/main" val="10000"/>
                  </a:ext>
                </a:extLst>
              </a:tr>
              <a:tr h="317067">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ja-JP" altLang="en-US" sz="1200" b="1">
                          <a:solidFill>
                            <a:schemeClr val="tx1"/>
                          </a:solidFill>
                          <a:latin typeface="+mn-ea"/>
                          <a:ea typeface="+mn-ea"/>
                        </a:rPr>
                        <a:t>役　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D8D4"/>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l"/>
                      <a:r>
                        <a:rPr kumimoji="1" lang="ja-JP" altLang="en-US" sz="1050" b="0" kern="1200" dirty="0">
                          <a:solidFill>
                            <a:schemeClr val="tx1"/>
                          </a:solidFill>
                          <a:latin typeface="+mn-ea"/>
                          <a:ea typeface="+mn-ea"/>
                          <a:cs typeface="+mn-cs"/>
                        </a:rPr>
                        <a:t>Ｔ細胞非依存型の莢膜多糖体抗原に結合することでＴ細胞依存型に変える</a:t>
                      </a:r>
                      <a:r>
                        <a:rPr kumimoji="1" lang="en-US" altLang="ja-JP" sz="1050" b="0" kern="1200" baseline="30000" dirty="0">
                          <a:solidFill>
                            <a:schemeClr val="tx1"/>
                          </a:solidFill>
                          <a:latin typeface="+mn-ea"/>
                          <a:ea typeface="+mn-ea"/>
                          <a:cs typeface="+mn-cs"/>
                        </a:rPr>
                        <a:t>4)</a:t>
                      </a:r>
                      <a:endParaRPr kumimoji="1" lang="ja-JP" altLang="en-US" sz="1050" b="0" kern="1200" baseline="3000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6658">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kern="1200">
                          <a:solidFill>
                            <a:schemeClr val="tx1"/>
                          </a:solidFill>
                          <a:latin typeface="+mn-ea"/>
                          <a:ea typeface="+mn-ea"/>
                          <a:cs typeface="+mn-cs"/>
                        </a:rPr>
                        <a:t>物　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1D8D4"/>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b="0" dirty="0">
                          <a:solidFill>
                            <a:schemeClr val="tx1"/>
                          </a:solidFill>
                          <a:latin typeface="+mn-ea"/>
                          <a:ea typeface="+mn-ea"/>
                        </a:rPr>
                        <a:t>CRM</a:t>
                      </a:r>
                      <a:r>
                        <a:rPr lang="en-US" altLang="ja-JP" sz="1050" b="0" baseline="-2000" dirty="0">
                          <a:solidFill>
                            <a:schemeClr val="tx1"/>
                          </a:solidFill>
                          <a:latin typeface="+mn-ea"/>
                          <a:ea typeface="+mn-ea"/>
                        </a:rPr>
                        <a:t>197</a:t>
                      </a:r>
                      <a:r>
                        <a:rPr lang="ja-JP" altLang="en-US" sz="1050" b="0" dirty="0">
                          <a:solidFill>
                            <a:schemeClr val="tx1"/>
                          </a:solidFill>
                          <a:latin typeface="+mn-ea"/>
                          <a:ea typeface="+mn-ea"/>
                        </a:rPr>
                        <a:t>（</a:t>
                      </a:r>
                      <a:r>
                        <a:rPr lang="en-US" altLang="ja-JP" sz="1050" b="0" dirty="0">
                          <a:solidFill>
                            <a:schemeClr val="tx1"/>
                          </a:solidFill>
                          <a:latin typeface="+mn-ea"/>
                          <a:ea typeface="+mn-ea"/>
                        </a:rPr>
                        <a:t>PCV20</a:t>
                      </a:r>
                      <a:r>
                        <a:rPr lang="ja-JP" altLang="en-US" sz="1050" b="0" dirty="0">
                          <a:solidFill>
                            <a:schemeClr val="tx1"/>
                          </a:solidFill>
                          <a:latin typeface="+mn-ea"/>
                          <a:ea typeface="+mn-ea"/>
                        </a:rPr>
                        <a:t>）</a:t>
                      </a:r>
                      <a:r>
                        <a:rPr lang="en-US" altLang="ja-JP" sz="1050" b="0" baseline="30000" dirty="0">
                          <a:solidFill>
                            <a:schemeClr val="tx1"/>
                          </a:solidFill>
                          <a:latin typeface="+mn-ea"/>
                          <a:ea typeface="+mn-ea"/>
                        </a:rPr>
                        <a:t>4</a:t>
                      </a:r>
                      <a:r>
                        <a:rPr lang="ja-JP" altLang="en-US" sz="1050" b="0" baseline="30000" dirty="0">
                          <a:solidFill>
                            <a:schemeClr val="tx1"/>
                          </a:solidFill>
                          <a:latin typeface="+mn-ea"/>
                          <a:ea typeface="+mn-ea"/>
                        </a:rPr>
                        <a:t>）</a:t>
                      </a:r>
                      <a:r>
                        <a:rPr kumimoji="1" lang="ja-JP" altLang="en-US" sz="1050" b="0" kern="1200" dirty="0">
                          <a:solidFill>
                            <a:schemeClr val="tx1"/>
                          </a:solidFill>
                          <a:latin typeface="+mn-ea"/>
                          <a:ea typeface="+mn-ea"/>
                          <a:cs typeface="+mn-cs"/>
                        </a:rPr>
                        <a:t>，ジフテリア毒素</a:t>
                      </a:r>
                      <a:r>
                        <a:rPr kumimoji="1" lang="en-US" altLang="ja-JP" sz="1050" b="0" kern="1200" baseline="30000" dirty="0">
                          <a:solidFill>
                            <a:schemeClr val="tx1"/>
                          </a:solidFill>
                          <a:latin typeface="+mn-ea"/>
                          <a:ea typeface="+mn-ea"/>
                          <a:cs typeface="+mn-cs"/>
                        </a:rPr>
                        <a:t>4</a:t>
                      </a:r>
                      <a:r>
                        <a:rPr kumimoji="1" lang="ja-JP" altLang="en-US" sz="1050" b="0" kern="1200" baseline="30000" dirty="0">
                          <a:solidFill>
                            <a:schemeClr val="tx1"/>
                          </a:solidFill>
                          <a:latin typeface="+mn-ea"/>
                          <a:ea typeface="+mn-ea"/>
                          <a:cs typeface="+mn-cs"/>
                        </a:rPr>
                        <a:t>）</a:t>
                      </a:r>
                      <a:r>
                        <a:rPr kumimoji="1" lang="ja-JP" altLang="en-US" sz="1050" b="0" kern="1200" dirty="0">
                          <a:solidFill>
                            <a:schemeClr val="tx1"/>
                          </a:solidFill>
                          <a:latin typeface="+mn-ea"/>
                          <a:ea typeface="+mn-ea"/>
                          <a:cs typeface="+mn-cs"/>
                        </a:rPr>
                        <a:t>，破傷風毒素</a:t>
                      </a:r>
                      <a:r>
                        <a:rPr kumimoji="1" lang="en-US" altLang="ja-JP" sz="1050" b="0" kern="1200" baseline="30000" dirty="0">
                          <a:solidFill>
                            <a:schemeClr val="tx1"/>
                          </a:solidFill>
                          <a:latin typeface="+mn-ea"/>
                          <a:ea typeface="+mn-ea"/>
                          <a:cs typeface="+mn-cs"/>
                        </a:rPr>
                        <a:t>4</a:t>
                      </a:r>
                      <a:r>
                        <a:rPr kumimoji="1" lang="ja-JP" altLang="en-US" sz="1050" b="0" kern="1200" baseline="30000" dirty="0">
                          <a:solidFill>
                            <a:schemeClr val="tx1"/>
                          </a:solidFill>
                          <a:latin typeface="+mn-ea"/>
                          <a:ea typeface="+mn-ea"/>
                          <a:cs typeface="+mn-cs"/>
                        </a:rPr>
                        <a:t>）　 </a:t>
                      </a:r>
                      <a:r>
                        <a:rPr kumimoji="1" lang="ja-JP" altLang="en-US" sz="1050" b="0" kern="1200" baseline="0" dirty="0">
                          <a:solidFill>
                            <a:schemeClr val="tx1"/>
                          </a:solidFill>
                          <a:latin typeface="+mn-ea"/>
                          <a:ea typeface="+mn-ea"/>
                          <a:cs typeface="+mn-cs"/>
                        </a:rPr>
                        <a:t>など</a:t>
                      </a:r>
                      <a:endParaRPr kumimoji="1" lang="en-US" altLang="ja-JP" sz="1050" b="0" kern="1200" baseline="30000" dirty="0">
                        <a:solidFill>
                          <a:schemeClr val="tx1"/>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64" name="二等辺三角形 63">
            <a:extLst>
              <a:ext uri="{FF2B5EF4-FFF2-40B4-BE49-F238E27FC236}">
                <a16:creationId xmlns:a16="http://schemas.microsoft.com/office/drawing/2014/main" id="{E121E1CF-6BC5-30F3-6564-51B9F2C15C31}"/>
              </a:ext>
            </a:extLst>
          </p:cNvPr>
          <p:cNvSpPr/>
          <p:nvPr/>
        </p:nvSpPr>
        <p:spPr bwMode="auto">
          <a:xfrm rot="10800000">
            <a:off x="3520629" y="3719992"/>
            <a:ext cx="530374" cy="140343"/>
          </a:xfrm>
          <a:prstGeom prst="triangle">
            <a:avLst/>
          </a:prstGeom>
          <a:solidFill>
            <a:srgbClr val="000484"/>
          </a:solidFill>
          <a:ln w="12700" cap="flat" cmpd="sng" algn="ctr">
            <a:solidFill>
              <a:schemeClr val="accent3">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65" name="正方形/長方形 64">
            <a:extLst>
              <a:ext uri="{FF2B5EF4-FFF2-40B4-BE49-F238E27FC236}">
                <a16:creationId xmlns:a16="http://schemas.microsoft.com/office/drawing/2014/main" id="{83EF77B9-62DE-9EDB-94E2-755488B8B392}"/>
              </a:ext>
            </a:extLst>
          </p:cNvPr>
          <p:cNvSpPr/>
          <p:nvPr/>
        </p:nvSpPr>
        <p:spPr>
          <a:xfrm>
            <a:off x="5946149" y="5668822"/>
            <a:ext cx="2831470"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Meiryo UI"/>
                <a:ea typeface="Meiryo UI"/>
                <a:cs typeface="+mn-cs"/>
              </a:rPr>
              <a:t>CRM</a:t>
            </a:r>
            <a:r>
              <a:rPr kumimoji="1" lang="ja-JP" altLang="en-US" sz="900" b="0" i="0" u="none" strike="noStrike" kern="1200" cap="none" spc="0" normalizeH="0" baseline="0" noProof="0">
                <a:ln>
                  <a:noFill/>
                </a:ln>
                <a:solidFill>
                  <a:srgbClr val="000000"/>
                </a:solidFill>
                <a:effectLst/>
                <a:uLnTx/>
                <a:uFillTx/>
                <a:latin typeface="Meiryo UI"/>
                <a:ea typeface="Meiryo UI"/>
                <a:cs typeface="+mn-cs"/>
              </a:rPr>
              <a:t>：交差反応物質 </a:t>
            </a:r>
            <a:r>
              <a:rPr kumimoji="1" lang="en-US" altLang="ja-JP" sz="900" b="0" i="0" u="none" strike="noStrike" kern="1200" cap="none" spc="0" normalizeH="0" baseline="0" noProof="0">
                <a:ln>
                  <a:noFill/>
                </a:ln>
                <a:solidFill>
                  <a:srgbClr val="000000"/>
                </a:solidFill>
                <a:effectLst/>
                <a:uLnTx/>
                <a:uFillTx/>
                <a:latin typeface="Meiryo UI"/>
                <a:ea typeface="Meiryo UI"/>
                <a:cs typeface="+mn-cs"/>
              </a:rPr>
              <a:t>Cross Reacting Material</a:t>
            </a:r>
          </a:p>
        </p:txBody>
      </p:sp>
      <p:sp>
        <p:nvSpPr>
          <p:cNvPr id="5" name="タイトル 4">
            <a:extLst>
              <a:ext uri="{FF2B5EF4-FFF2-40B4-BE49-F238E27FC236}">
                <a16:creationId xmlns:a16="http://schemas.microsoft.com/office/drawing/2014/main" id="{0108075B-25C3-B294-D9AE-E8984B418B82}"/>
              </a:ext>
            </a:extLst>
          </p:cNvPr>
          <p:cNvSpPr>
            <a:spLocks noGrp="1"/>
          </p:cNvSpPr>
          <p:nvPr>
            <p:ph type="title"/>
          </p:nvPr>
        </p:nvSpPr>
        <p:spPr>
          <a:xfrm>
            <a:off x="1472412" y="146755"/>
            <a:ext cx="6195342" cy="690008"/>
          </a:xfrm>
        </p:spPr>
        <p:txBody>
          <a:bodyPr>
            <a:normAutofit/>
          </a:bodyPr>
          <a:lstStyle/>
          <a:p>
            <a:r>
              <a:rPr lang="ja-JP" altLang="en-US" sz="2200" dirty="0">
                <a:latin typeface="+mn-ea"/>
                <a:ea typeface="+mn-ea"/>
              </a:rPr>
              <a:t>コンジュゲート（結合型）ワクチン</a:t>
            </a:r>
          </a:p>
        </p:txBody>
      </p:sp>
      <p:sp>
        <p:nvSpPr>
          <p:cNvPr id="2" name="テキスト ボックス 1">
            <a:extLst>
              <a:ext uri="{FF2B5EF4-FFF2-40B4-BE49-F238E27FC236}">
                <a16:creationId xmlns:a16="http://schemas.microsoft.com/office/drawing/2014/main" id="{707EC966-599C-59E2-53ED-76CE28D48697}"/>
              </a:ext>
            </a:extLst>
          </p:cNvPr>
          <p:cNvSpPr txBox="1"/>
          <p:nvPr/>
        </p:nvSpPr>
        <p:spPr>
          <a:xfrm>
            <a:off x="120558" y="1037104"/>
            <a:ext cx="844112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肺炎球菌コンジュゲート（結合型）ワクチンは、莢膜多糖体抗原にたん白（キャリアたん白）が結合している</a:t>
            </a:r>
            <a:r>
              <a:rPr kumimoji="0" lang="en-US" altLang="ja-JP" sz="1400" b="1" i="0" u="none" strike="noStrike" kern="1200" cap="none" spc="0" normalizeH="0" baseline="30000" noProof="0" dirty="0">
                <a:ln>
                  <a:noFill/>
                </a:ln>
                <a:solidFill>
                  <a:srgbClr val="388FAE"/>
                </a:solidFill>
                <a:effectLst/>
                <a:uLnTx/>
                <a:uFillTx/>
                <a:latin typeface="Meiryo UI" panose="020B0604030504040204" pitchFamily="50" charset="-128"/>
                <a:ea typeface="Meiryo UI" panose="020B0604030504040204" pitchFamily="50" charset="-128"/>
                <a:cs typeface="+mn-cs"/>
              </a:rPr>
              <a:t>1-3</a:t>
            </a:r>
            <a:r>
              <a:rPr kumimoji="0" lang="ja-JP" altLang="en-US" sz="1400" b="1" i="0" u="none" strike="noStrike" kern="1200" cap="none" spc="0" normalizeH="0" baseline="30000" noProof="0" dirty="0">
                <a:ln>
                  <a:noFill/>
                </a:ln>
                <a:solidFill>
                  <a:srgbClr val="388FAE"/>
                </a:solidFill>
                <a:effectLst/>
                <a:uLnTx/>
                <a:uFillTx/>
                <a:latin typeface="Meiryo UI" panose="020B0604030504040204" pitchFamily="50" charset="-128"/>
                <a:ea typeface="Meiryo UI" panose="020B0604030504040204" pitchFamily="50" charset="-128"/>
                <a:cs typeface="+mn-cs"/>
              </a:rPr>
              <a:t>）</a:t>
            </a:r>
          </a:p>
        </p:txBody>
      </p:sp>
      <p:sp>
        <p:nvSpPr>
          <p:cNvPr id="4" name="テキスト ボックス 3">
            <a:extLst>
              <a:ext uri="{FF2B5EF4-FFF2-40B4-BE49-F238E27FC236}">
                <a16:creationId xmlns:a16="http://schemas.microsoft.com/office/drawing/2014/main" id="{954584C5-EDE4-21AD-DD0E-86233E317D52}"/>
              </a:ext>
            </a:extLst>
          </p:cNvPr>
          <p:cNvSpPr txBox="1"/>
          <p:nvPr/>
        </p:nvSpPr>
        <p:spPr>
          <a:xfrm>
            <a:off x="1472412" y="6032390"/>
            <a:ext cx="756691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Pollard, A. J. et al.:</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Nat Rev Immunol 9(3):</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213, 2009</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より作図</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Schroeder, H. W. Jr. et al.:</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J Allergy Clin Immunol 125(2 suppl 2):</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S41, 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800" b="0" i="0" u="none" strike="noStrike" kern="1200" cap="none" spc="0" normalizeH="0" baseline="0" noProof="0" dirty="0" err="1">
                <a:ln>
                  <a:noFill/>
                </a:ln>
                <a:solidFill>
                  <a:prstClr val="black"/>
                </a:solidFill>
                <a:effectLst/>
                <a:uLnTx/>
                <a:uFillTx/>
                <a:latin typeface="Meiryo UI"/>
                <a:ea typeface="Meiryo UI"/>
                <a:cs typeface="+mn-cs"/>
              </a:rPr>
              <a:t>Pletz</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 M. W. et al.:</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Int J </a:t>
            </a:r>
            <a:r>
              <a:rPr kumimoji="1" lang="en-US" altLang="ja-JP" sz="800" b="0" i="0" u="none" strike="noStrike" kern="1200" cap="none" spc="0" normalizeH="0" baseline="0" noProof="0" dirty="0" err="1">
                <a:ln>
                  <a:noFill/>
                </a:ln>
                <a:solidFill>
                  <a:prstClr val="black"/>
                </a:solidFill>
                <a:effectLst/>
                <a:uLnTx/>
                <a:uFillTx/>
                <a:latin typeface="Meiryo UI"/>
                <a:ea typeface="Meiryo UI"/>
                <a:cs typeface="+mn-cs"/>
              </a:rPr>
              <a:t>Antimicrob</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 Agents 32(3): 199, 2008</a:t>
            </a:r>
            <a:b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（本研究はファイザー社、ワイス社［現ファイザー社］の支援により行われた。著者にワイス社より講演料等を受領している者が含まれる）</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）中野貴司：小児感染免疫 </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21(3): 245, 2009 </a:t>
            </a:r>
          </a:p>
        </p:txBody>
      </p:sp>
    </p:spTree>
    <p:extLst>
      <p:ext uri="{BB962C8B-B14F-4D97-AF65-F5344CB8AC3E}">
        <p14:creationId xmlns:p14="http://schemas.microsoft.com/office/powerpoint/2010/main" val="101147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66F-FE32-0F9F-BDB3-9623361EF154}"/>
            </a:ext>
          </a:extLst>
        </p:cNvPr>
        <p:cNvGrpSpPr/>
        <p:nvPr/>
      </p:nvGrpSpPr>
      <p:grpSpPr>
        <a:xfrm>
          <a:off x="0" y="0"/>
          <a:ext cx="0" cy="0"/>
          <a:chOff x="0" y="0"/>
          <a:chExt cx="0" cy="0"/>
        </a:xfrm>
      </p:grpSpPr>
      <p:sp>
        <p:nvSpPr>
          <p:cNvPr id="1229825" name="スライド番号プレースホルダ 3">
            <a:extLst>
              <a:ext uri="{FF2B5EF4-FFF2-40B4-BE49-F238E27FC236}">
                <a16:creationId xmlns:a16="http://schemas.microsoft.com/office/drawing/2014/main" id="{78A4A920-4B57-4FAC-FBD9-C2A489277186}"/>
              </a:ext>
            </a:extLst>
          </p:cNvPr>
          <p:cNvSpPr txBox="1">
            <a:spLocks noGrp="1"/>
          </p:cNvSpPr>
          <p:nvPr/>
        </p:nvSpPr>
        <p:spPr bwMode="auto">
          <a:xfrm>
            <a:off x="0" y="6372225"/>
            <a:ext cx="638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fld id="{91D7EC1B-B357-44B3-BD14-C3912D5BD895}" type="slidenum">
              <a:rPr lang="en-US" altLang="ja-JP" sz="1000">
                <a:solidFill>
                  <a:srgbClr val="000000"/>
                </a:solidFill>
              </a:rPr>
              <a:pPr defTabSz="914400"/>
              <a:t>25</a:t>
            </a:fld>
            <a:endParaRPr lang="en-US" altLang="ja-JP" sz="1000">
              <a:solidFill>
                <a:srgbClr val="000000"/>
              </a:solidFill>
            </a:endParaRPr>
          </a:p>
        </p:txBody>
      </p:sp>
      <p:sp>
        <p:nvSpPr>
          <p:cNvPr id="1229826" name="正方形/長方形 8">
            <a:extLst>
              <a:ext uri="{FF2B5EF4-FFF2-40B4-BE49-F238E27FC236}">
                <a16:creationId xmlns:a16="http://schemas.microsoft.com/office/drawing/2014/main" id="{95E41888-1A9E-9215-B1C2-C3196DB4D95D}"/>
              </a:ext>
            </a:extLst>
          </p:cNvPr>
          <p:cNvSpPr>
            <a:spLocks noChangeArrowheads="1"/>
          </p:cNvSpPr>
          <p:nvPr/>
        </p:nvSpPr>
        <p:spPr bwMode="auto">
          <a:xfrm>
            <a:off x="2728913" y="3498850"/>
            <a:ext cx="5608637" cy="3114675"/>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a:solidFill>
                <a:srgbClr val="FFFFFF"/>
              </a:solidFill>
            </a:endParaRPr>
          </a:p>
        </p:txBody>
      </p:sp>
      <p:sp>
        <p:nvSpPr>
          <p:cNvPr id="10" name="正方形/長方形 9">
            <a:extLst>
              <a:ext uri="{FF2B5EF4-FFF2-40B4-BE49-F238E27FC236}">
                <a16:creationId xmlns:a16="http://schemas.microsoft.com/office/drawing/2014/main" id="{71A6CD21-3143-CEFB-0448-0A638DB5A797}"/>
              </a:ext>
            </a:extLst>
          </p:cNvPr>
          <p:cNvSpPr/>
          <p:nvPr/>
        </p:nvSpPr>
        <p:spPr>
          <a:xfrm>
            <a:off x="7466013" y="3806825"/>
            <a:ext cx="804862"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1" name="正方形/長方形 10">
            <a:extLst>
              <a:ext uri="{FF2B5EF4-FFF2-40B4-BE49-F238E27FC236}">
                <a16:creationId xmlns:a16="http://schemas.microsoft.com/office/drawing/2014/main" id="{628F5932-3EEE-00E1-66C5-62FA808FDE75}"/>
              </a:ext>
            </a:extLst>
          </p:cNvPr>
          <p:cNvSpPr/>
          <p:nvPr/>
        </p:nvSpPr>
        <p:spPr>
          <a:xfrm>
            <a:off x="6149975" y="3806825"/>
            <a:ext cx="1243013"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 name="正方形/長方形 11">
            <a:extLst>
              <a:ext uri="{FF2B5EF4-FFF2-40B4-BE49-F238E27FC236}">
                <a16:creationId xmlns:a16="http://schemas.microsoft.com/office/drawing/2014/main" id="{EB1E2745-8DCE-4731-3FE9-9C789E985578}"/>
              </a:ext>
            </a:extLst>
          </p:cNvPr>
          <p:cNvSpPr/>
          <p:nvPr/>
        </p:nvSpPr>
        <p:spPr>
          <a:xfrm>
            <a:off x="2792413" y="3883025"/>
            <a:ext cx="3276600" cy="2754313"/>
          </a:xfrm>
          <a:prstGeom prst="rect">
            <a:avLst/>
          </a:prstGeom>
          <a:gradFill>
            <a:gsLst>
              <a:gs pos="0">
                <a:schemeClr val="bg1"/>
              </a:gs>
              <a:gs pos="100000">
                <a:srgbClr val="B3E6FF">
                  <a:shade val="100000"/>
                  <a:satMod val="115000"/>
                </a:srgbClr>
              </a:gs>
            </a:gsLst>
            <a:lin ang="18900000" scaled="1"/>
          </a:gra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 name="円/楕円 13">
            <a:extLst>
              <a:ext uri="{FF2B5EF4-FFF2-40B4-BE49-F238E27FC236}">
                <a16:creationId xmlns:a16="http://schemas.microsoft.com/office/drawing/2014/main" id="{8325B3B1-8618-1FB4-7B4A-7E8612F695EE}"/>
              </a:ext>
            </a:extLst>
          </p:cNvPr>
          <p:cNvSpPr/>
          <p:nvPr/>
        </p:nvSpPr>
        <p:spPr bwMode="auto">
          <a:xfrm>
            <a:off x="4060825" y="4043363"/>
            <a:ext cx="1649413" cy="1268412"/>
          </a:xfrm>
          <a:prstGeom prst="ellipse">
            <a:avLst/>
          </a:prstGeom>
          <a:solidFill>
            <a:schemeClr val="bg1"/>
          </a:solidFill>
          <a:ln w="38100">
            <a:solidFill>
              <a:srgbClr val="27B4C7"/>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 name="円/楕円 14">
            <a:extLst>
              <a:ext uri="{FF2B5EF4-FFF2-40B4-BE49-F238E27FC236}">
                <a16:creationId xmlns:a16="http://schemas.microsoft.com/office/drawing/2014/main" id="{A5E3999C-F893-2483-FD91-DCD8AB8F7C87}"/>
              </a:ext>
            </a:extLst>
          </p:cNvPr>
          <p:cNvSpPr/>
          <p:nvPr/>
        </p:nvSpPr>
        <p:spPr bwMode="auto">
          <a:xfrm>
            <a:off x="4437404" y="4257923"/>
            <a:ext cx="1146114" cy="966083"/>
          </a:xfrm>
          <a:prstGeom prst="ellipse">
            <a:avLst/>
          </a:prstGeom>
          <a:gradFill flip="none" rotWithShape="1">
            <a:gsLst>
              <a:gs pos="0">
                <a:schemeClr val="bg1"/>
              </a:gs>
              <a:gs pos="100000">
                <a:srgbClr val="FFCC99"/>
              </a:gs>
            </a:gsLst>
            <a:path path="circle">
              <a:fillToRect l="50000" t="50000" r="50000" b="50000"/>
            </a:path>
            <a:tileRect/>
          </a:gradFill>
          <a:ln w="1905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229834" name="タイトル 1">
            <a:extLst>
              <a:ext uri="{FF2B5EF4-FFF2-40B4-BE49-F238E27FC236}">
                <a16:creationId xmlns:a16="http://schemas.microsoft.com/office/drawing/2014/main" id="{1018E203-773A-6FBA-B1FD-6A880249BEB7}"/>
              </a:ext>
            </a:extLst>
          </p:cNvPr>
          <p:cNvSpPr>
            <a:spLocks noGrp="1"/>
          </p:cNvSpPr>
          <p:nvPr>
            <p:ph type="title" idx="4294967295"/>
          </p:nvPr>
        </p:nvSpPr>
        <p:spPr>
          <a:xfrm>
            <a:off x="1371600" y="0"/>
            <a:ext cx="7772400" cy="974725"/>
          </a:xfrm>
        </p:spPr>
        <p:txBody>
          <a:bodyPr/>
          <a:lstStyle/>
          <a:p>
            <a:r>
              <a:rPr lang="ja-JP" altLang="en-US" dirty="0">
                <a:ea typeface="ＭＳ Ｐゴシック" panose="020B0600070205080204" pitchFamily="50" charset="-128"/>
              </a:rPr>
              <a:t>結合型ワクチンの免疫経路</a:t>
            </a:r>
          </a:p>
        </p:txBody>
      </p:sp>
      <p:sp>
        <p:nvSpPr>
          <p:cNvPr id="1229835" name="テキスト ボックス 17">
            <a:extLst>
              <a:ext uri="{FF2B5EF4-FFF2-40B4-BE49-F238E27FC236}">
                <a16:creationId xmlns:a16="http://schemas.microsoft.com/office/drawing/2014/main" id="{3641B221-67DB-9471-86DE-A2A9CA0EC0C6}"/>
              </a:ext>
            </a:extLst>
          </p:cNvPr>
          <p:cNvSpPr txBox="1">
            <a:spLocks noChangeArrowheads="1"/>
          </p:cNvSpPr>
          <p:nvPr/>
        </p:nvSpPr>
        <p:spPr bwMode="auto">
          <a:xfrm>
            <a:off x="1371600" y="6629400"/>
            <a:ext cx="7772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defTabSz="914400"/>
            <a:r>
              <a:rPr kumimoji="0" lang="en-US" altLang="ja-JP" sz="800">
                <a:solidFill>
                  <a:srgbClr val="000000"/>
                </a:solidFill>
              </a:rPr>
              <a:t>Siegrist,</a:t>
            </a:r>
            <a:r>
              <a:rPr kumimoji="0" lang="ja-JP" altLang="en-US" sz="800">
                <a:solidFill>
                  <a:srgbClr val="000000"/>
                </a:solidFill>
              </a:rPr>
              <a:t> </a:t>
            </a:r>
            <a:r>
              <a:rPr kumimoji="0" lang="en-US" altLang="ja-JP" sz="800">
                <a:solidFill>
                  <a:srgbClr val="000000"/>
                </a:solidFill>
              </a:rPr>
              <a:t>C. A. </a:t>
            </a:r>
            <a:r>
              <a:rPr kumimoji="0" lang="ja-JP" altLang="en-US" sz="800">
                <a:solidFill>
                  <a:srgbClr val="000000"/>
                </a:solidFill>
              </a:rPr>
              <a:t>“</a:t>
            </a:r>
            <a:r>
              <a:rPr kumimoji="0" lang="en-US" altLang="ja-JP" sz="800">
                <a:solidFill>
                  <a:srgbClr val="000000"/>
                </a:solidFill>
              </a:rPr>
              <a:t>Vaccine Immunology </a:t>
            </a:r>
            <a:r>
              <a:rPr kumimoji="0" lang="ja-JP" altLang="en-US" sz="800">
                <a:solidFill>
                  <a:srgbClr val="000000"/>
                </a:solidFill>
              </a:rPr>
              <a:t>” </a:t>
            </a:r>
            <a:r>
              <a:rPr kumimoji="0" lang="en-US" altLang="ja-JP" sz="800">
                <a:solidFill>
                  <a:srgbClr val="000000"/>
                </a:solidFill>
              </a:rPr>
              <a:t>Vaccines Plotkin, S. A. and Orenstein,  W. A. eds. 6</a:t>
            </a:r>
            <a:r>
              <a:rPr kumimoji="0" lang="en-US" altLang="ja-JP" sz="800" baseline="30000">
                <a:solidFill>
                  <a:srgbClr val="000000"/>
                </a:solidFill>
              </a:rPr>
              <a:t>th </a:t>
            </a:r>
            <a:r>
              <a:rPr kumimoji="0" lang="en-US" altLang="ja-JP" sz="800">
                <a:solidFill>
                  <a:srgbClr val="000000"/>
                </a:solidFill>
              </a:rPr>
              <a:t>ed. Elsevier</a:t>
            </a:r>
            <a:r>
              <a:rPr kumimoji="0" lang="ja-JP" altLang="en-US" sz="800">
                <a:solidFill>
                  <a:srgbClr val="000000"/>
                </a:solidFill>
              </a:rPr>
              <a:t>：</a:t>
            </a:r>
            <a:r>
              <a:rPr kumimoji="0" lang="en-US" altLang="ja-JP" sz="800">
                <a:solidFill>
                  <a:srgbClr val="000000"/>
                </a:solidFill>
              </a:rPr>
              <a:t>14, 2012</a:t>
            </a:r>
          </a:p>
        </p:txBody>
      </p:sp>
      <p:sp>
        <p:nvSpPr>
          <p:cNvPr id="1229836" name="テキスト ボックス 28">
            <a:extLst>
              <a:ext uri="{FF2B5EF4-FFF2-40B4-BE49-F238E27FC236}">
                <a16:creationId xmlns:a16="http://schemas.microsoft.com/office/drawing/2014/main" id="{54B9E435-BF03-0942-1952-F640FC13C684}"/>
              </a:ext>
            </a:extLst>
          </p:cNvPr>
          <p:cNvSpPr txBox="1">
            <a:spLocks noChangeArrowheads="1"/>
          </p:cNvSpPr>
          <p:nvPr/>
        </p:nvSpPr>
        <p:spPr bwMode="auto">
          <a:xfrm>
            <a:off x="2768600" y="622617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a:solidFill>
                  <a:srgbClr val="000000"/>
                </a:solidFill>
                <a:latin typeface="ＭＳ Ｐゴシック" panose="020B0600070205080204" pitchFamily="50" charset="-128"/>
              </a:rPr>
              <a:t>（</a:t>
            </a:r>
            <a:r>
              <a:rPr kumimoji="0" lang="zh-TW" altLang="en-US" sz="1400" b="1">
                <a:solidFill>
                  <a:srgbClr val="000000"/>
                </a:solidFill>
                <a:latin typeface="ＭＳ Ｐゴシック" panose="020B0600070205080204" pitchFamily="50" charset="-128"/>
              </a:rPr>
              <a:t>濾胞</a:t>
            </a:r>
            <a:r>
              <a:rPr lang="ja-JP" altLang="en-US" sz="1400" b="1">
                <a:solidFill>
                  <a:srgbClr val="000000"/>
                </a:solidFill>
                <a:latin typeface="ＭＳ Ｐゴシック" panose="020B0600070205080204" pitchFamily="50" charset="-128"/>
              </a:rPr>
              <a:t>外）</a:t>
            </a:r>
          </a:p>
        </p:txBody>
      </p:sp>
      <p:sp>
        <p:nvSpPr>
          <p:cNvPr id="1229837" name="テキスト ボックス 29">
            <a:extLst>
              <a:ext uri="{FF2B5EF4-FFF2-40B4-BE49-F238E27FC236}">
                <a16:creationId xmlns:a16="http://schemas.microsoft.com/office/drawing/2014/main" id="{B92D54E6-C5D1-BC92-D473-97E35AC43F5B}"/>
              </a:ext>
            </a:extLst>
          </p:cNvPr>
          <p:cNvSpPr txBox="1">
            <a:spLocks noChangeArrowheads="1"/>
          </p:cNvSpPr>
          <p:nvPr/>
        </p:nvSpPr>
        <p:spPr bwMode="auto">
          <a:xfrm>
            <a:off x="5138738" y="3821113"/>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1400" b="1">
                <a:solidFill>
                  <a:srgbClr val="000000"/>
                </a:solidFill>
                <a:latin typeface="ＭＳ Ｐゴシック" panose="020B0600070205080204" pitchFamily="50" charset="-128"/>
              </a:rPr>
              <a:t>（胚中心</a:t>
            </a:r>
            <a:r>
              <a:rPr lang="ja-JP" altLang="en-US" sz="1400" b="1">
                <a:solidFill>
                  <a:srgbClr val="000000"/>
                </a:solidFill>
                <a:latin typeface="ＭＳ Ｐゴシック" panose="020B0600070205080204" pitchFamily="50" charset="-128"/>
              </a:rPr>
              <a:t>）</a:t>
            </a:r>
          </a:p>
        </p:txBody>
      </p:sp>
      <p:sp>
        <p:nvSpPr>
          <p:cNvPr id="1229838" name="正方形/長方形 34">
            <a:extLst>
              <a:ext uri="{FF2B5EF4-FFF2-40B4-BE49-F238E27FC236}">
                <a16:creationId xmlns:a16="http://schemas.microsoft.com/office/drawing/2014/main" id="{37B05EF7-E977-A09A-AA06-F13259107D2D}"/>
              </a:ext>
            </a:extLst>
          </p:cNvPr>
          <p:cNvSpPr>
            <a:spLocks noChangeArrowheads="1"/>
          </p:cNvSpPr>
          <p:nvPr/>
        </p:nvSpPr>
        <p:spPr bwMode="auto">
          <a:xfrm>
            <a:off x="233363" y="3792538"/>
            <a:ext cx="26177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ja-JP" altLang="en-US" sz="2000" dirty="0">
                <a:solidFill>
                  <a:srgbClr val="000000"/>
                </a:solidFill>
              </a:rPr>
              <a:t>濾胞外</a:t>
            </a:r>
            <a:r>
              <a:rPr kumimoji="0" lang="en-US" altLang="ja-JP" sz="2000" dirty="0">
                <a:solidFill>
                  <a:srgbClr val="000000"/>
                </a:solidFill>
              </a:rPr>
              <a:t>B</a:t>
            </a:r>
            <a:r>
              <a:rPr kumimoji="0" lang="ja-JP" altLang="en-US" sz="2000" dirty="0">
                <a:solidFill>
                  <a:srgbClr val="000000"/>
                </a:solidFill>
              </a:rPr>
              <a:t>細胞が分化→弱い抗体</a:t>
            </a:r>
          </a:p>
          <a:p>
            <a:pPr defTabSz="914400"/>
            <a:endParaRPr kumimoji="0" lang="ja-JP" altLang="en-US" sz="2000" dirty="0">
              <a:solidFill>
                <a:srgbClr val="000000"/>
              </a:solidFill>
            </a:endParaRPr>
          </a:p>
          <a:p>
            <a:pPr defTabSz="914400"/>
            <a:r>
              <a:rPr kumimoji="0" lang="ja-JP" altLang="en-US" sz="2000" dirty="0">
                <a:solidFill>
                  <a:srgbClr val="000000"/>
                </a:solidFill>
              </a:rPr>
              <a:t>【</a:t>
            </a:r>
            <a:r>
              <a:rPr kumimoji="0" lang="en-US" altLang="ja-JP" sz="2000" dirty="0">
                <a:solidFill>
                  <a:srgbClr val="000000"/>
                </a:solidFill>
              </a:rPr>
              <a:t>T</a:t>
            </a:r>
            <a:r>
              <a:rPr kumimoji="0" lang="ja-JP" altLang="en-US" sz="2000" dirty="0">
                <a:solidFill>
                  <a:srgbClr val="000000"/>
                </a:solidFill>
              </a:rPr>
              <a:t>細胞依存性免疫】</a:t>
            </a:r>
          </a:p>
          <a:p>
            <a:pPr defTabSz="914400"/>
            <a:r>
              <a:rPr kumimoji="0" lang="ja-JP" altLang="en-US" sz="2000" dirty="0">
                <a:solidFill>
                  <a:srgbClr val="000000"/>
                </a:solidFill>
              </a:rPr>
              <a:t>タンパク抗原→樹状細胞→</a:t>
            </a:r>
            <a:r>
              <a:rPr kumimoji="0" lang="en-US" altLang="ja-JP" sz="2000" dirty="0">
                <a:solidFill>
                  <a:srgbClr val="000000"/>
                </a:solidFill>
              </a:rPr>
              <a:t>Th</a:t>
            </a:r>
            <a:r>
              <a:rPr kumimoji="0" lang="ja-JP" altLang="en-US" sz="2000" dirty="0">
                <a:solidFill>
                  <a:srgbClr val="000000"/>
                </a:solidFill>
              </a:rPr>
              <a:t>→</a:t>
            </a:r>
            <a:r>
              <a:rPr kumimoji="0" lang="en-US" altLang="ja-JP" sz="2000" dirty="0">
                <a:solidFill>
                  <a:srgbClr val="000000"/>
                </a:solidFill>
              </a:rPr>
              <a:t>B</a:t>
            </a:r>
            <a:r>
              <a:rPr kumimoji="0" lang="ja-JP" altLang="en-US" sz="2000" dirty="0">
                <a:solidFill>
                  <a:srgbClr val="000000"/>
                </a:solidFill>
              </a:rPr>
              <a:t>細胞が胚中心に移動→成熟→大量の抗体→メモリー細胞</a:t>
            </a:r>
            <a:endParaRPr kumimoji="0" lang="en-US" altLang="ja-JP"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a:p>
            <a:pPr defTabSz="914400"/>
            <a:endParaRPr kumimoji="0" lang="ja-JP" altLang="en-US" sz="2000" dirty="0">
              <a:solidFill>
                <a:srgbClr val="000000"/>
              </a:solidFill>
            </a:endParaRPr>
          </a:p>
        </p:txBody>
      </p:sp>
      <p:sp>
        <p:nvSpPr>
          <p:cNvPr id="1229839" name="テキスト ボックス 35">
            <a:extLst>
              <a:ext uri="{FF2B5EF4-FFF2-40B4-BE49-F238E27FC236}">
                <a16:creationId xmlns:a16="http://schemas.microsoft.com/office/drawing/2014/main" id="{23960D20-9BCD-89B1-781B-595A09AAA773}"/>
              </a:ext>
            </a:extLst>
          </p:cNvPr>
          <p:cNvSpPr txBox="1">
            <a:spLocks noChangeArrowheads="1"/>
          </p:cNvSpPr>
          <p:nvPr/>
        </p:nvSpPr>
        <p:spPr bwMode="auto">
          <a:xfrm>
            <a:off x="2843213" y="3505200"/>
            <a:ext cx="3195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脾臓</a:t>
            </a:r>
            <a:r>
              <a:rPr lang="en-US" altLang="ja-JP" sz="1400" b="1">
                <a:solidFill>
                  <a:srgbClr val="000000"/>
                </a:solidFill>
              </a:rPr>
              <a:t>/</a:t>
            </a:r>
            <a:r>
              <a:rPr lang="ja-JP" altLang="en-US" sz="1400" b="1">
                <a:solidFill>
                  <a:srgbClr val="000000"/>
                </a:solidFill>
              </a:rPr>
              <a:t>リンパ節</a:t>
            </a:r>
          </a:p>
        </p:txBody>
      </p:sp>
      <p:sp>
        <p:nvSpPr>
          <p:cNvPr id="1229840" name="テキスト ボックス 36">
            <a:extLst>
              <a:ext uri="{FF2B5EF4-FFF2-40B4-BE49-F238E27FC236}">
                <a16:creationId xmlns:a16="http://schemas.microsoft.com/office/drawing/2014/main" id="{98F9FC92-92FA-6862-F29F-C13C41DFBBAA}"/>
              </a:ext>
            </a:extLst>
          </p:cNvPr>
          <p:cNvSpPr txBox="1">
            <a:spLocks noChangeArrowheads="1"/>
          </p:cNvSpPr>
          <p:nvPr/>
        </p:nvSpPr>
        <p:spPr bwMode="auto">
          <a:xfrm>
            <a:off x="6475413" y="3505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血液</a:t>
            </a:r>
          </a:p>
        </p:txBody>
      </p:sp>
      <p:sp>
        <p:nvSpPr>
          <p:cNvPr id="1229841" name="テキスト ボックス 37">
            <a:extLst>
              <a:ext uri="{FF2B5EF4-FFF2-40B4-BE49-F238E27FC236}">
                <a16:creationId xmlns:a16="http://schemas.microsoft.com/office/drawing/2014/main" id="{16A72EBD-A924-055B-77AF-9BD004C6BD21}"/>
              </a:ext>
            </a:extLst>
          </p:cNvPr>
          <p:cNvSpPr txBox="1">
            <a:spLocks noChangeArrowheads="1"/>
          </p:cNvSpPr>
          <p:nvPr/>
        </p:nvSpPr>
        <p:spPr bwMode="auto">
          <a:xfrm>
            <a:off x="7556500" y="35052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r>
              <a:rPr lang="ja-JP" altLang="en-US" sz="1400" b="1">
                <a:solidFill>
                  <a:srgbClr val="000000"/>
                </a:solidFill>
              </a:rPr>
              <a:t>骨髄</a:t>
            </a:r>
          </a:p>
        </p:txBody>
      </p:sp>
      <p:sp>
        <p:nvSpPr>
          <p:cNvPr id="1229842" name="Freeform 64">
            <a:extLst>
              <a:ext uri="{FF2B5EF4-FFF2-40B4-BE49-F238E27FC236}">
                <a16:creationId xmlns:a16="http://schemas.microsoft.com/office/drawing/2014/main" id="{412F3523-E362-F4BD-3B8D-0750053B3C1C}"/>
              </a:ext>
            </a:extLst>
          </p:cNvPr>
          <p:cNvSpPr>
            <a:spLocks/>
          </p:cNvSpPr>
          <p:nvPr/>
        </p:nvSpPr>
        <p:spPr bwMode="auto">
          <a:xfrm>
            <a:off x="2940050" y="3903663"/>
            <a:ext cx="836613" cy="1017587"/>
          </a:xfrm>
          <a:custGeom>
            <a:avLst/>
            <a:gdLst>
              <a:gd name="T0" fmla="*/ 2147483647 w 246"/>
              <a:gd name="T1" fmla="*/ 2147483647 h 232"/>
              <a:gd name="T2" fmla="*/ 2147483647 w 246"/>
              <a:gd name="T3" fmla="*/ 2147483647 h 232"/>
              <a:gd name="T4" fmla="*/ 2147483647 w 246"/>
              <a:gd name="T5" fmla="*/ 2147483647 h 232"/>
              <a:gd name="T6" fmla="*/ 2147483647 w 246"/>
              <a:gd name="T7" fmla="*/ 2147483647 h 232"/>
              <a:gd name="T8" fmla="*/ 2147483647 w 246"/>
              <a:gd name="T9" fmla="*/ 2147483647 h 232"/>
              <a:gd name="T10" fmla="*/ 2147483647 w 246"/>
              <a:gd name="T11" fmla="*/ 2147483647 h 232"/>
              <a:gd name="T12" fmla="*/ 2147483647 w 246"/>
              <a:gd name="T13" fmla="*/ 2147483647 h 232"/>
              <a:gd name="T14" fmla="*/ 2147483647 w 246"/>
              <a:gd name="T15" fmla="*/ 2147483647 h 232"/>
              <a:gd name="T16" fmla="*/ 2147483647 w 246"/>
              <a:gd name="T17" fmla="*/ 2147483647 h 232"/>
              <a:gd name="T18" fmla="*/ 2147483647 w 246"/>
              <a:gd name="T19" fmla="*/ 2147483647 h 232"/>
              <a:gd name="T20" fmla="*/ 2147483647 w 246"/>
              <a:gd name="T21" fmla="*/ 2147483647 h 232"/>
              <a:gd name="T22" fmla="*/ 2147483647 w 246"/>
              <a:gd name="T23" fmla="*/ 2147483647 h 232"/>
              <a:gd name="T24" fmla="*/ 2147483647 w 246"/>
              <a:gd name="T25" fmla="*/ 2147483647 h 232"/>
              <a:gd name="T26" fmla="*/ 2147483647 w 246"/>
              <a:gd name="T27" fmla="*/ 2147483647 h 232"/>
              <a:gd name="T28" fmla="*/ 2147483647 w 246"/>
              <a:gd name="T29" fmla="*/ 2147483647 h 232"/>
              <a:gd name="T30" fmla="*/ 2147483647 w 246"/>
              <a:gd name="T31" fmla="*/ 2147483647 h 232"/>
              <a:gd name="T32" fmla="*/ 2147483647 w 246"/>
              <a:gd name="T33" fmla="*/ 2147483647 h 232"/>
              <a:gd name="T34" fmla="*/ 2147483647 w 246"/>
              <a:gd name="T35" fmla="*/ 2147483647 h 232"/>
              <a:gd name="T36" fmla="*/ 2147483647 w 246"/>
              <a:gd name="T37" fmla="*/ 2147483647 h 232"/>
              <a:gd name="T38" fmla="*/ 2147483647 w 246"/>
              <a:gd name="T39" fmla="*/ 2147483647 h 232"/>
              <a:gd name="T40" fmla="*/ 2147483647 w 246"/>
              <a:gd name="T41" fmla="*/ 2147483647 h 232"/>
              <a:gd name="T42" fmla="*/ 2147483647 w 246"/>
              <a:gd name="T43" fmla="*/ 2147483647 h 232"/>
              <a:gd name="T44" fmla="*/ 2147483647 w 246"/>
              <a:gd name="T45" fmla="*/ 2147483647 h 232"/>
              <a:gd name="T46" fmla="*/ 2147483647 w 246"/>
              <a:gd name="T47" fmla="*/ 2147483647 h 232"/>
              <a:gd name="T48" fmla="*/ 2147483647 w 246"/>
              <a:gd name="T49" fmla="*/ 2147483647 h 232"/>
              <a:gd name="T50" fmla="*/ 2147483647 w 246"/>
              <a:gd name="T51" fmla="*/ 2147483647 h 232"/>
              <a:gd name="T52" fmla="*/ 2147483647 w 246"/>
              <a:gd name="T53" fmla="*/ 2147483647 h 232"/>
              <a:gd name="T54" fmla="*/ 2147483647 w 246"/>
              <a:gd name="T55" fmla="*/ 2147483647 h 232"/>
              <a:gd name="T56" fmla="*/ 2147483647 w 246"/>
              <a:gd name="T57" fmla="*/ 2147483647 h 232"/>
              <a:gd name="T58" fmla="*/ 2147483647 w 246"/>
              <a:gd name="T59" fmla="*/ 2147483647 h 232"/>
              <a:gd name="T60" fmla="*/ 2147483647 w 246"/>
              <a:gd name="T61" fmla="*/ 2147483647 h 232"/>
              <a:gd name="T62" fmla="*/ 2147483647 w 246"/>
              <a:gd name="T63" fmla="*/ 2147483647 h 232"/>
              <a:gd name="T64" fmla="*/ 2147483647 w 246"/>
              <a:gd name="T65" fmla="*/ 2147483647 h 232"/>
              <a:gd name="T66" fmla="*/ 2147483647 w 246"/>
              <a:gd name="T67" fmla="*/ 2147483647 h 232"/>
              <a:gd name="T68" fmla="*/ 2147483647 w 246"/>
              <a:gd name="T69" fmla="*/ 2147483647 h 232"/>
              <a:gd name="T70" fmla="*/ 2147483647 w 246"/>
              <a:gd name="T71" fmla="*/ 2147483647 h 232"/>
              <a:gd name="T72" fmla="*/ 2147483647 w 246"/>
              <a:gd name="T73" fmla="*/ 2147483647 h 232"/>
              <a:gd name="T74" fmla="*/ 2147483647 w 246"/>
              <a:gd name="T75" fmla="*/ 2147483647 h 232"/>
              <a:gd name="T76" fmla="*/ 2147483647 w 246"/>
              <a:gd name="T77" fmla="*/ 2147483647 h 232"/>
              <a:gd name="T78" fmla="*/ 2147483647 w 246"/>
              <a:gd name="T79" fmla="*/ 2147483647 h 232"/>
              <a:gd name="T80" fmla="*/ 2147483647 w 246"/>
              <a:gd name="T81" fmla="*/ 2147483647 h 232"/>
              <a:gd name="T82" fmla="*/ 2147483647 w 246"/>
              <a:gd name="T83" fmla="*/ 2147483647 h 232"/>
              <a:gd name="T84" fmla="*/ 2147483647 w 246"/>
              <a:gd name="T85" fmla="*/ 2147483647 h 232"/>
              <a:gd name="T86" fmla="*/ 2147483647 w 246"/>
              <a:gd name="T87" fmla="*/ 2147483647 h 232"/>
              <a:gd name="T88" fmla="*/ 2147483647 w 246"/>
              <a:gd name="T89" fmla="*/ 2147483647 h 232"/>
              <a:gd name="T90" fmla="*/ 2147483647 w 246"/>
              <a:gd name="T91" fmla="*/ 2147483647 h 232"/>
              <a:gd name="T92" fmla="*/ 2147483647 w 246"/>
              <a:gd name="T93" fmla="*/ 2147483647 h 232"/>
              <a:gd name="T94" fmla="*/ 2147483647 w 246"/>
              <a:gd name="T95" fmla="*/ 2147483647 h 232"/>
              <a:gd name="T96" fmla="*/ 2147483647 w 246"/>
              <a:gd name="T97" fmla="*/ 2147483647 h 232"/>
              <a:gd name="T98" fmla="*/ 2147483647 w 246"/>
              <a:gd name="T99" fmla="*/ 2147483647 h 232"/>
              <a:gd name="T100" fmla="*/ 2147483647 w 246"/>
              <a:gd name="T101" fmla="*/ 2147483647 h 232"/>
              <a:gd name="T102" fmla="*/ 2147483647 w 246"/>
              <a:gd name="T103" fmla="*/ 2147483647 h 232"/>
              <a:gd name="T104" fmla="*/ 2147483647 w 246"/>
              <a:gd name="T105" fmla="*/ 2147483647 h 232"/>
              <a:gd name="T106" fmla="*/ 2147483647 w 246"/>
              <a:gd name="T107" fmla="*/ 2147483647 h 232"/>
              <a:gd name="T108" fmla="*/ 2147483647 w 246"/>
              <a:gd name="T109" fmla="*/ 2147483647 h 232"/>
              <a:gd name="T110" fmla="*/ 2147483647 w 246"/>
              <a:gd name="T111" fmla="*/ 2147483647 h 232"/>
              <a:gd name="T112" fmla="*/ 2147483647 w 246"/>
              <a:gd name="T113" fmla="*/ 2147483647 h 232"/>
              <a:gd name="T114" fmla="*/ 2147483647 w 246"/>
              <a:gd name="T115" fmla="*/ 2147483647 h 232"/>
              <a:gd name="T116" fmla="*/ 2147483647 w 246"/>
              <a:gd name="T117" fmla="*/ 2147483647 h 232"/>
              <a:gd name="T118" fmla="*/ 2147483647 w 246"/>
              <a:gd name="T119" fmla="*/ 2147483647 h 232"/>
              <a:gd name="T120" fmla="*/ 2147483647 w 246"/>
              <a:gd name="T121" fmla="*/ 2147483647 h 232"/>
              <a:gd name="T122" fmla="*/ 2147483647 w 246"/>
              <a:gd name="T123" fmla="*/ 2147483647 h 2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6"/>
              <a:gd name="T187" fmla="*/ 0 h 232"/>
              <a:gd name="T188" fmla="*/ 246 w 246"/>
              <a:gd name="T189" fmla="*/ 232 h 23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6" h="232">
                <a:moveTo>
                  <a:pt x="119" y="32"/>
                </a:moveTo>
                <a:cubicBezTo>
                  <a:pt x="118" y="39"/>
                  <a:pt x="120" y="50"/>
                  <a:pt x="120" y="55"/>
                </a:cubicBezTo>
                <a:cubicBezTo>
                  <a:pt x="120" y="61"/>
                  <a:pt x="119" y="70"/>
                  <a:pt x="117" y="70"/>
                </a:cubicBezTo>
                <a:cubicBezTo>
                  <a:pt x="114" y="70"/>
                  <a:pt x="114" y="66"/>
                  <a:pt x="110" y="65"/>
                </a:cubicBezTo>
                <a:cubicBezTo>
                  <a:pt x="107" y="65"/>
                  <a:pt x="102" y="66"/>
                  <a:pt x="102" y="70"/>
                </a:cubicBezTo>
                <a:cubicBezTo>
                  <a:pt x="103" y="75"/>
                  <a:pt x="106" y="84"/>
                  <a:pt x="102" y="86"/>
                </a:cubicBezTo>
                <a:cubicBezTo>
                  <a:pt x="98" y="88"/>
                  <a:pt x="92" y="91"/>
                  <a:pt x="86" y="91"/>
                </a:cubicBezTo>
                <a:cubicBezTo>
                  <a:pt x="79" y="91"/>
                  <a:pt x="76" y="89"/>
                  <a:pt x="73" y="85"/>
                </a:cubicBezTo>
                <a:cubicBezTo>
                  <a:pt x="70" y="82"/>
                  <a:pt x="67" y="77"/>
                  <a:pt x="61" y="77"/>
                </a:cubicBezTo>
                <a:cubicBezTo>
                  <a:pt x="56" y="78"/>
                  <a:pt x="51" y="84"/>
                  <a:pt x="52" y="86"/>
                </a:cubicBezTo>
                <a:cubicBezTo>
                  <a:pt x="54" y="89"/>
                  <a:pt x="60" y="92"/>
                  <a:pt x="69" y="94"/>
                </a:cubicBezTo>
                <a:cubicBezTo>
                  <a:pt x="78" y="96"/>
                  <a:pt x="87" y="98"/>
                  <a:pt x="95" y="99"/>
                </a:cubicBezTo>
                <a:cubicBezTo>
                  <a:pt x="103" y="100"/>
                  <a:pt x="117" y="104"/>
                  <a:pt x="113" y="111"/>
                </a:cubicBezTo>
                <a:cubicBezTo>
                  <a:pt x="110" y="118"/>
                  <a:pt x="106" y="118"/>
                  <a:pt x="96" y="113"/>
                </a:cubicBezTo>
                <a:cubicBezTo>
                  <a:pt x="86" y="108"/>
                  <a:pt x="80" y="104"/>
                  <a:pt x="71" y="103"/>
                </a:cubicBezTo>
                <a:cubicBezTo>
                  <a:pt x="63" y="102"/>
                  <a:pt x="51" y="104"/>
                  <a:pt x="47" y="101"/>
                </a:cubicBezTo>
                <a:cubicBezTo>
                  <a:pt x="42" y="98"/>
                  <a:pt x="30" y="87"/>
                  <a:pt x="19" y="89"/>
                </a:cubicBezTo>
                <a:cubicBezTo>
                  <a:pt x="7" y="90"/>
                  <a:pt x="0" y="93"/>
                  <a:pt x="3" y="96"/>
                </a:cubicBezTo>
                <a:cubicBezTo>
                  <a:pt x="7" y="99"/>
                  <a:pt x="18" y="99"/>
                  <a:pt x="23" y="101"/>
                </a:cubicBezTo>
                <a:cubicBezTo>
                  <a:pt x="29" y="104"/>
                  <a:pt x="35" y="105"/>
                  <a:pt x="34" y="112"/>
                </a:cubicBezTo>
                <a:cubicBezTo>
                  <a:pt x="34" y="119"/>
                  <a:pt x="32" y="128"/>
                  <a:pt x="36" y="128"/>
                </a:cubicBezTo>
                <a:cubicBezTo>
                  <a:pt x="40" y="128"/>
                  <a:pt x="46" y="125"/>
                  <a:pt x="53" y="125"/>
                </a:cubicBezTo>
                <a:cubicBezTo>
                  <a:pt x="60" y="125"/>
                  <a:pt x="73" y="130"/>
                  <a:pt x="72" y="137"/>
                </a:cubicBezTo>
                <a:cubicBezTo>
                  <a:pt x="71" y="143"/>
                  <a:pt x="65" y="149"/>
                  <a:pt x="74" y="152"/>
                </a:cubicBezTo>
                <a:cubicBezTo>
                  <a:pt x="82" y="155"/>
                  <a:pt x="91" y="155"/>
                  <a:pt x="100" y="151"/>
                </a:cubicBezTo>
                <a:cubicBezTo>
                  <a:pt x="110" y="147"/>
                  <a:pt x="117" y="162"/>
                  <a:pt x="119" y="167"/>
                </a:cubicBezTo>
                <a:cubicBezTo>
                  <a:pt x="122" y="172"/>
                  <a:pt x="126" y="186"/>
                  <a:pt x="126" y="198"/>
                </a:cubicBezTo>
                <a:cubicBezTo>
                  <a:pt x="126" y="211"/>
                  <a:pt x="127" y="228"/>
                  <a:pt x="132" y="230"/>
                </a:cubicBezTo>
                <a:cubicBezTo>
                  <a:pt x="137" y="232"/>
                  <a:pt x="142" y="224"/>
                  <a:pt x="142" y="209"/>
                </a:cubicBezTo>
                <a:cubicBezTo>
                  <a:pt x="142" y="194"/>
                  <a:pt x="143" y="184"/>
                  <a:pt x="142" y="170"/>
                </a:cubicBezTo>
                <a:cubicBezTo>
                  <a:pt x="142" y="157"/>
                  <a:pt x="139" y="152"/>
                  <a:pt x="142" y="150"/>
                </a:cubicBezTo>
                <a:cubicBezTo>
                  <a:pt x="145" y="148"/>
                  <a:pt x="150" y="150"/>
                  <a:pt x="155" y="153"/>
                </a:cubicBezTo>
                <a:cubicBezTo>
                  <a:pt x="159" y="156"/>
                  <a:pt x="170" y="159"/>
                  <a:pt x="167" y="150"/>
                </a:cubicBezTo>
                <a:cubicBezTo>
                  <a:pt x="164" y="142"/>
                  <a:pt x="158" y="130"/>
                  <a:pt x="164" y="131"/>
                </a:cubicBezTo>
                <a:cubicBezTo>
                  <a:pt x="170" y="131"/>
                  <a:pt x="186" y="135"/>
                  <a:pt x="195" y="149"/>
                </a:cubicBezTo>
                <a:cubicBezTo>
                  <a:pt x="203" y="163"/>
                  <a:pt x="216" y="181"/>
                  <a:pt x="223" y="184"/>
                </a:cubicBezTo>
                <a:cubicBezTo>
                  <a:pt x="230" y="187"/>
                  <a:pt x="235" y="187"/>
                  <a:pt x="230" y="176"/>
                </a:cubicBezTo>
                <a:cubicBezTo>
                  <a:pt x="225" y="164"/>
                  <a:pt x="218" y="156"/>
                  <a:pt x="215" y="150"/>
                </a:cubicBezTo>
                <a:cubicBezTo>
                  <a:pt x="211" y="144"/>
                  <a:pt x="196" y="134"/>
                  <a:pt x="192" y="131"/>
                </a:cubicBezTo>
                <a:cubicBezTo>
                  <a:pt x="188" y="129"/>
                  <a:pt x="184" y="120"/>
                  <a:pt x="191" y="118"/>
                </a:cubicBezTo>
                <a:cubicBezTo>
                  <a:pt x="198" y="115"/>
                  <a:pt x="208" y="116"/>
                  <a:pt x="219" y="116"/>
                </a:cubicBezTo>
                <a:cubicBezTo>
                  <a:pt x="229" y="116"/>
                  <a:pt x="233" y="115"/>
                  <a:pt x="236" y="114"/>
                </a:cubicBezTo>
                <a:cubicBezTo>
                  <a:pt x="239" y="114"/>
                  <a:pt x="246" y="111"/>
                  <a:pt x="234" y="109"/>
                </a:cubicBezTo>
                <a:cubicBezTo>
                  <a:pt x="222" y="107"/>
                  <a:pt x="210" y="107"/>
                  <a:pt x="202" y="108"/>
                </a:cubicBezTo>
                <a:cubicBezTo>
                  <a:pt x="193" y="108"/>
                  <a:pt x="182" y="112"/>
                  <a:pt x="180" y="109"/>
                </a:cubicBezTo>
                <a:cubicBezTo>
                  <a:pt x="177" y="106"/>
                  <a:pt x="180" y="103"/>
                  <a:pt x="187" y="96"/>
                </a:cubicBezTo>
                <a:cubicBezTo>
                  <a:pt x="194" y="88"/>
                  <a:pt x="199" y="84"/>
                  <a:pt x="197" y="82"/>
                </a:cubicBezTo>
                <a:cubicBezTo>
                  <a:pt x="196" y="79"/>
                  <a:pt x="175" y="80"/>
                  <a:pt x="167" y="81"/>
                </a:cubicBezTo>
                <a:cubicBezTo>
                  <a:pt x="159" y="81"/>
                  <a:pt x="154" y="81"/>
                  <a:pt x="151" y="80"/>
                </a:cubicBezTo>
                <a:cubicBezTo>
                  <a:pt x="147" y="78"/>
                  <a:pt x="145" y="76"/>
                  <a:pt x="147" y="74"/>
                </a:cubicBezTo>
                <a:cubicBezTo>
                  <a:pt x="150" y="72"/>
                  <a:pt x="155" y="66"/>
                  <a:pt x="156" y="63"/>
                </a:cubicBezTo>
                <a:cubicBezTo>
                  <a:pt x="158" y="60"/>
                  <a:pt x="163" y="57"/>
                  <a:pt x="168" y="55"/>
                </a:cubicBezTo>
                <a:cubicBezTo>
                  <a:pt x="173" y="53"/>
                  <a:pt x="177" y="51"/>
                  <a:pt x="180" y="50"/>
                </a:cubicBezTo>
                <a:cubicBezTo>
                  <a:pt x="183" y="49"/>
                  <a:pt x="186" y="46"/>
                  <a:pt x="180" y="45"/>
                </a:cubicBezTo>
                <a:cubicBezTo>
                  <a:pt x="174" y="45"/>
                  <a:pt x="173" y="47"/>
                  <a:pt x="164" y="49"/>
                </a:cubicBezTo>
                <a:cubicBezTo>
                  <a:pt x="156" y="50"/>
                  <a:pt x="149" y="51"/>
                  <a:pt x="146" y="55"/>
                </a:cubicBezTo>
                <a:cubicBezTo>
                  <a:pt x="143" y="59"/>
                  <a:pt x="141" y="68"/>
                  <a:pt x="140" y="72"/>
                </a:cubicBezTo>
                <a:cubicBezTo>
                  <a:pt x="139" y="76"/>
                  <a:pt x="131" y="80"/>
                  <a:pt x="128" y="74"/>
                </a:cubicBezTo>
                <a:cubicBezTo>
                  <a:pt x="125" y="67"/>
                  <a:pt x="125" y="63"/>
                  <a:pt x="127" y="50"/>
                </a:cubicBezTo>
                <a:cubicBezTo>
                  <a:pt x="128" y="36"/>
                  <a:pt x="131" y="20"/>
                  <a:pt x="131" y="14"/>
                </a:cubicBezTo>
                <a:cubicBezTo>
                  <a:pt x="132" y="8"/>
                  <a:pt x="131" y="0"/>
                  <a:pt x="126" y="4"/>
                </a:cubicBezTo>
                <a:cubicBezTo>
                  <a:pt x="122" y="9"/>
                  <a:pt x="120" y="15"/>
                  <a:pt x="119" y="32"/>
                </a:cubicBezTo>
                <a:close/>
              </a:path>
            </a:pathLst>
          </a:custGeom>
          <a:solidFill>
            <a:srgbClr val="A9D2D7"/>
          </a:solidFill>
          <a:ln w="6350" cap="flat">
            <a:solidFill>
              <a:srgbClr val="27B4C7"/>
            </a:solidFill>
            <a:prstDash val="solid"/>
            <a:miter lim="800000"/>
            <a:headEnd/>
            <a:tailEnd/>
          </a:ln>
        </p:spPr>
        <p:txBody>
          <a:bodyPr/>
          <a:lstStyle/>
          <a:p>
            <a:endParaRPr lang="ja-JP" altLang="en-US"/>
          </a:p>
        </p:txBody>
      </p:sp>
      <p:sp>
        <p:nvSpPr>
          <p:cNvPr id="1229843" name="テキスト ボックス 26">
            <a:extLst>
              <a:ext uri="{FF2B5EF4-FFF2-40B4-BE49-F238E27FC236}">
                <a16:creationId xmlns:a16="http://schemas.microsoft.com/office/drawing/2014/main" id="{ACD61C04-6DDF-C3F9-1CC7-ADFD5BB35749}"/>
              </a:ext>
            </a:extLst>
          </p:cNvPr>
          <p:cNvSpPr txBox="1">
            <a:spLocks noChangeArrowheads="1"/>
          </p:cNvSpPr>
          <p:nvPr/>
        </p:nvSpPr>
        <p:spPr bwMode="auto">
          <a:xfrm>
            <a:off x="3081338" y="4073525"/>
            <a:ext cx="173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4" name="テキスト ボックス 26">
            <a:extLst>
              <a:ext uri="{FF2B5EF4-FFF2-40B4-BE49-F238E27FC236}">
                <a16:creationId xmlns:a16="http://schemas.microsoft.com/office/drawing/2014/main" id="{D59C21CD-500E-EF20-89B7-36BC368FD242}"/>
              </a:ext>
            </a:extLst>
          </p:cNvPr>
          <p:cNvSpPr txBox="1">
            <a:spLocks noChangeArrowheads="1"/>
          </p:cNvSpPr>
          <p:nvPr/>
        </p:nvSpPr>
        <p:spPr bwMode="auto">
          <a:xfrm>
            <a:off x="3525838" y="4086225"/>
            <a:ext cx="173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5" name="テキスト ボックス 26">
            <a:extLst>
              <a:ext uri="{FF2B5EF4-FFF2-40B4-BE49-F238E27FC236}">
                <a16:creationId xmlns:a16="http://schemas.microsoft.com/office/drawing/2014/main" id="{73689895-BEBD-80CD-498D-BFDB1DFB9B0A}"/>
              </a:ext>
            </a:extLst>
          </p:cNvPr>
          <p:cNvSpPr txBox="1">
            <a:spLocks noChangeArrowheads="1"/>
          </p:cNvSpPr>
          <p:nvPr/>
        </p:nvSpPr>
        <p:spPr bwMode="auto">
          <a:xfrm>
            <a:off x="3149600" y="4546600"/>
            <a:ext cx="1730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229846" name="Freeform 66">
            <a:extLst>
              <a:ext uri="{FF2B5EF4-FFF2-40B4-BE49-F238E27FC236}">
                <a16:creationId xmlns:a16="http://schemas.microsoft.com/office/drawing/2014/main" id="{E382AFD6-AE27-9D3F-3289-A63DEB32B026}"/>
              </a:ext>
            </a:extLst>
          </p:cNvPr>
          <p:cNvSpPr>
            <a:spLocks/>
          </p:cNvSpPr>
          <p:nvPr/>
        </p:nvSpPr>
        <p:spPr bwMode="auto">
          <a:xfrm>
            <a:off x="3249613" y="4324350"/>
            <a:ext cx="214312" cy="231775"/>
          </a:xfrm>
          <a:custGeom>
            <a:avLst/>
            <a:gdLst>
              <a:gd name="T0" fmla="*/ 2147483647 w 60"/>
              <a:gd name="T1" fmla="*/ 2147483647 h 53"/>
              <a:gd name="T2" fmla="*/ 2147483647 w 60"/>
              <a:gd name="T3" fmla="*/ 2147483647 h 53"/>
              <a:gd name="T4" fmla="*/ 2147483647 w 60"/>
              <a:gd name="T5" fmla="*/ 2147483647 h 53"/>
              <a:gd name="T6" fmla="*/ 2147483647 w 60"/>
              <a:gd name="T7" fmla="*/ 2147483647 h 53"/>
              <a:gd name="T8" fmla="*/ 2147483647 w 60"/>
              <a:gd name="T9" fmla="*/ 2147483647 h 53"/>
              <a:gd name="T10" fmla="*/ 2147483647 w 60"/>
              <a:gd name="T11" fmla="*/ 2147483647 h 53"/>
              <a:gd name="T12" fmla="*/ 2147483647 w 60"/>
              <a:gd name="T13" fmla="*/ 2147483647 h 53"/>
              <a:gd name="T14" fmla="*/ 2147483647 w 60"/>
              <a:gd name="T15" fmla="*/ 2147483647 h 53"/>
              <a:gd name="T16" fmla="*/ 2147483647 w 60"/>
              <a:gd name="T17" fmla="*/ 2147483647 h 53"/>
              <a:gd name="T18" fmla="*/ 2147483647 w 60"/>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3"/>
              <a:gd name="T32" fmla="*/ 60 w 60"/>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3">
                <a:moveTo>
                  <a:pt x="28" y="29"/>
                </a:moveTo>
                <a:cubicBezTo>
                  <a:pt x="22" y="29"/>
                  <a:pt x="14" y="18"/>
                  <a:pt x="14" y="12"/>
                </a:cubicBezTo>
                <a:cubicBezTo>
                  <a:pt x="14" y="6"/>
                  <a:pt x="14" y="1"/>
                  <a:pt x="12" y="1"/>
                </a:cubicBezTo>
                <a:cubicBezTo>
                  <a:pt x="10" y="0"/>
                  <a:pt x="3" y="1"/>
                  <a:pt x="2" y="19"/>
                </a:cubicBezTo>
                <a:cubicBezTo>
                  <a:pt x="0" y="38"/>
                  <a:pt x="3" y="45"/>
                  <a:pt x="10" y="47"/>
                </a:cubicBezTo>
                <a:cubicBezTo>
                  <a:pt x="16" y="49"/>
                  <a:pt x="38" y="53"/>
                  <a:pt x="43" y="53"/>
                </a:cubicBezTo>
                <a:cubicBezTo>
                  <a:pt x="48" y="53"/>
                  <a:pt x="52" y="48"/>
                  <a:pt x="53" y="45"/>
                </a:cubicBezTo>
                <a:cubicBezTo>
                  <a:pt x="54" y="41"/>
                  <a:pt x="60" y="27"/>
                  <a:pt x="59" y="23"/>
                </a:cubicBezTo>
                <a:cubicBezTo>
                  <a:pt x="58" y="19"/>
                  <a:pt x="56" y="10"/>
                  <a:pt x="49" y="14"/>
                </a:cubicBezTo>
                <a:cubicBezTo>
                  <a:pt x="42" y="18"/>
                  <a:pt x="33" y="28"/>
                  <a:pt x="28" y="29"/>
                </a:cubicBezTo>
                <a:close/>
              </a:path>
            </a:pathLst>
          </a:custGeom>
          <a:solidFill>
            <a:srgbClr val="C4A1E7"/>
          </a:solidFill>
          <a:ln w="4445" cap="flat">
            <a:solidFill>
              <a:srgbClr val="7030A0"/>
            </a:solidFill>
            <a:prstDash val="solid"/>
            <a:miter lim="800000"/>
            <a:headEnd/>
            <a:tailEnd/>
          </a:ln>
        </p:spPr>
        <p:txBody>
          <a:bodyPr/>
          <a:lstStyle/>
          <a:p>
            <a:endParaRPr lang="ja-JP" altLang="en-US"/>
          </a:p>
        </p:txBody>
      </p:sp>
      <p:sp>
        <p:nvSpPr>
          <p:cNvPr id="99" name="円/楕円 98">
            <a:extLst>
              <a:ext uri="{FF2B5EF4-FFF2-40B4-BE49-F238E27FC236}">
                <a16:creationId xmlns:a16="http://schemas.microsoft.com/office/drawing/2014/main" id="{E789CBD7-756E-7EDA-3C2D-5AECCC212D67}"/>
              </a:ext>
            </a:extLst>
          </p:cNvPr>
          <p:cNvSpPr/>
          <p:nvPr/>
        </p:nvSpPr>
        <p:spPr>
          <a:xfrm>
            <a:off x="3463925" y="4711700"/>
            <a:ext cx="254000" cy="254000"/>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dirty="0" err="1">
                <a:solidFill>
                  <a:srgbClr val="000000"/>
                </a:solidFill>
                <a:latin typeface="ＭＳ Ｐゴシック" pitchFamily="50" charset="-128"/>
              </a:rPr>
              <a:t>Th</a:t>
            </a:r>
            <a:endParaRPr lang="ja-JP" altLang="en-US" sz="1100" dirty="0">
              <a:solidFill>
                <a:srgbClr val="000000"/>
              </a:solidFill>
              <a:latin typeface="ＭＳ Ｐゴシック" pitchFamily="50" charset="-128"/>
            </a:endParaRPr>
          </a:p>
        </p:txBody>
      </p:sp>
      <p:sp>
        <p:nvSpPr>
          <p:cNvPr id="100" name="円/楕円 5167">
            <a:extLst>
              <a:ext uri="{FF2B5EF4-FFF2-40B4-BE49-F238E27FC236}">
                <a16:creationId xmlns:a16="http://schemas.microsoft.com/office/drawing/2014/main" id="{1E6691D1-CAEC-9DE5-C347-E12D2DEB0519}"/>
              </a:ext>
            </a:extLst>
          </p:cNvPr>
          <p:cNvSpPr/>
          <p:nvPr/>
        </p:nvSpPr>
        <p:spPr>
          <a:xfrm rot="2313016">
            <a:off x="3368675" y="5014913"/>
            <a:ext cx="239713" cy="241300"/>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B</a:t>
            </a:r>
            <a:endParaRPr lang="ja-JP" altLang="en-US" sz="1100">
              <a:solidFill>
                <a:srgbClr val="000000"/>
              </a:solidFill>
              <a:latin typeface="ＭＳ Ｐゴシック" pitchFamily="50" charset="-128"/>
            </a:endParaRPr>
          </a:p>
        </p:txBody>
      </p:sp>
      <p:sp>
        <p:nvSpPr>
          <p:cNvPr id="101" name="円/楕円 5167">
            <a:extLst>
              <a:ext uri="{FF2B5EF4-FFF2-40B4-BE49-F238E27FC236}">
                <a16:creationId xmlns:a16="http://schemas.microsoft.com/office/drawing/2014/main" id="{A195C27B-1837-AF8E-F978-7030291A56E6}"/>
              </a:ext>
            </a:extLst>
          </p:cNvPr>
          <p:cNvSpPr/>
          <p:nvPr/>
        </p:nvSpPr>
        <p:spPr>
          <a:xfrm>
            <a:off x="4162425" y="4710113"/>
            <a:ext cx="239713" cy="241300"/>
          </a:xfrm>
          <a:prstGeom prst="ellipse">
            <a:avLst/>
          </a:prstGeom>
          <a:solidFill>
            <a:srgbClr val="FF5050"/>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B</a:t>
            </a:r>
            <a:endParaRPr lang="ja-JP" altLang="en-US" sz="1100">
              <a:solidFill>
                <a:srgbClr val="000000"/>
              </a:solidFill>
              <a:latin typeface="ＭＳ Ｐゴシック" pitchFamily="50" charset="-128"/>
            </a:endParaRPr>
          </a:p>
        </p:txBody>
      </p:sp>
      <p:sp>
        <p:nvSpPr>
          <p:cNvPr id="102" name="円/楕円 101">
            <a:extLst>
              <a:ext uri="{FF2B5EF4-FFF2-40B4-BE49-F238E27FC236}">
                <a16:creationId xmlns:a16="http://schemas.microsoft.com/office/drawing/2014/main" id="{1AFD73D6-0807-07A2-C21F-058BDB88619F}"/>
              </a:ext>
            </a:extLst>
          </p:cNvPr>
          <p:cNvSpPr/>
          <p:nvPr/>
        </p:nvSpPr>
        <p:spPr>
          <a:xfrm>
            <a:off x="4346575" y="4210050"/>
            <a:ext cx="254000" cy="254000"/>
          </a:xfrm>
          <a:prstGeom prst="ellipse">
            <a:avLst/>
          </a:prstGeom>
          <a:solidFill>
            <a:srgbClr val="B0DD7F"/>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T</a:t>
            </a:r>
            <a:r>
              <a:rPr lang="ja-JP" altLang="en-US" sz="1100">
                <a:solidFill>
                  <a:srgbClr val="000000"/>
                </a:solidFill>
                <a:latin typeface="ＭＳ Ｐゴシック" pitchFamily="50" charset="-128"/>
              </a:rPr>
              <a:t>ｆ</a:t>
            </a:r>
            <a:r>
              <a:rPr lang="en-US" altLang="ja-JP" sz="1100">
                <a:solidFill>
                  <a:srgbClr val="000000"/>
                </a:solidFill>
                <a:latin typeface="ＭＳ Ｐゴシック" pitchFamily="50" charset="-128"/>
              </a:rPr>
              <a:t>h</a:t>
            </a:r>
            <a:endParaRPr lang="ja-JP" altLang="en-US" sz="1100">
              <a:solidFill>
                <a:srgbClr val="000000"/>
              </a:solidFill>
              <a:latin typeface="ＭＳ Ｐゴシック" pitchFamily="50" charset="-128"/>
            </a:endParaRPr>
          </a:p>
        </p:txBody>
      </p:sp>
      <p:sp>
        <p:nvSpPr>
          <p:cNvPr id="103" name="円/楕円 102">
            <a:extLst>
              <a:ext uri="{FF2B5EF4-FFF2-40B4-BE49-F238E27FC236}">
                <a16:creationId xmlns:a16="http://schemas.microsoft.com/office/drawing/2014/main" id="{639542A2-DB18-E449-D688-6B8ECC5B1DD9}"/>
              </a:ext>
            </a:extLst>
          </p:cNvPr>
          <p:cNvSpPr/>
          <p:nvPr/>
        </p:nvSpPr>
        <p:spPr>
          <a:xfrm>
            <a:off x="4110038" y="4459288"/>
            <a:ext cx="412750" cy="233362"/>
          </a:xfrm>
          <a:prstGeom prst="ellipse">
            <a:avLst/>
          </a:prstGeom>
          <a:solidFill>
            <a:srgbClr val="FEDD9C"/>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1100">
                <a:solidFill>
                  <a:srgbClr val="000000"/>
                </a:solidFill>
                <a:latin typeface="ＭＳ Ｐゴシック" pitchFamily="50" charset="-128"/>
              </a:rPr>
              <a:t>FDC</a:t>
            </a:r>
            <a:endParaRPr lang="ja-JP" altLang="en-US" sz="1100">
              <a:solidFill>
                <a:srgbClr val="000000"/>
              </a:solidFill>
              <a:latin typeface="ＭＳ Ｐゴシック" pitchFamily="50" charset="-128"/>
            </a:endParaRPr>
          </a:p>
        </p:txBody>
      </p:sp>
      <p:pic>
        <p:nvPicPr>
          <p:cNvPr id="1229852" name="Picture 105">
            <a:extLst>
              <a:ext uri="{FF2B5EF4-FFF2-40B4-BE49-F238E27FC236}">
                <a16:creationId xmlns:a16="http://schemas.microsoft.com/office/drawing/2014/main" id="{17C4E6E9-BFB4-235D-1DBC-091533A47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3" y="57531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3" name="Picture 105">
            <a:extLst>
              <a:ext uri="{FF2B5EF4-FFF2-40B4-BE49-F238E27FC236}">
                <a16:creationId xmlns:a16="http://schemas.microsoft.com/office/drawing/2014/main" id="{5187B466-B984-EE7A-5C71-D31A3F0F5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725" y="5689600"/>
            <a:ext cx="347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4" name="Picture 105">
            <a:extLst>
              <a:ext uri="{FF2B5EF4-FFF2-40B4-BE49-F238E27FC236}">
                <a16:creationId xmlns:a16="http://schemas.microsoft.com/office/drawing/2014/main" id="{48E20A59-E8F0-B9F5-85CE-F62147762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60960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5" name="Picture 105">
            <a:extLst>
              <a:ext uri="{FF2B5EF4-FFF2-40B4-BE49-F238E27FC236}">
                <a16:creationId xmlns:a16="http://schemas.microsoft.com/office/drawing/2014/main" id="{2394C6DC-2FFA-7172-9D62-32E1ADEF2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238" y="441801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6" name="Picture 105">
            <a:extLst>
              <a:ext uri="{FF2B5EF4-FFF2-40B4-BE49-F238E27FC236}">
                <a16:creationId xmlns:a16="http://schemas.microsoft.com/office/drawing/2014/main" id="{D157E376-0B6D-82A8-1893-93CFD6B58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038" y="4830763"/>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7" name="Picture 105">
            <a:extLst>
              <a:ext uri="{FF2B5EF4-FFF2-40B4-BE49-F238E27FC236}">
                <a16:creationId xmlns:a16="http://schemas.microsoft.com/office/drawing/2014/main" id="{64BF61B6-A0D9-B3CF-19EC-9292C11C5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913" y="4178300"/>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8" name="Picture 105">
            <a:extLst>
              <a:ext uri="{FF2B5EF4-FFF2-40B4-BE49-F238E27FC236}">
                <a16:creationId xmlns:a16="http://schemas.microsoft.com/office/drawing/2014/main" id="{9CEBE506-10F9-54EA-DBB9-D8408334E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384016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59" name="Picture 105">
            <a:extLst>
              <a:ext uri="{FF2B5EF4-FFF2-40B4-BE49-F238E27FC236}">
                <a16:creationId xmlns:a16="http://schemas.microsoft.com/office/drawing/2014/main" id="{11B7AFD7-1348-A84A-E569-477BDDA55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4762500"/>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0" name="Picture 105">
            <a:extLst>
              <a:ext uri="{FF2B5EF4-FFF2-40B4-BE49-F238E27FC236}">
                <a16:creationId xmlns:a16="http://schemas.microsoft.com/office/drawing/2014/main" id="{2822EA38-A7D5-A790-F38E-37407C43E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4511675"/>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1" name="Picture 105">
            <a:extLst>
              <a:ext uri="{FF2B5EF4-FFF2-40B4-BE49-F238E27FC236}">
                <a16:creationId xmlns:a16="http://schemas.microsoft.com/office/drawing/2014/main" id="{65340231-38CD-0CCE-6DA1-E10CAC3E9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4194175"/>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2" name="Picture 105">
            <a:extLst>
              <a:ext uri="{FF2B5EF4-FFF2-40B4-BE49-F238E27FC236}">
                <a16:creationId xmlns:a16="http://schemas.microsoft.com/office/drawing/2014/main" id="{3319CEEB-6529-F808-6B7E-155A22087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4022725"/>
            <a:ext cx="347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3" name="Picture 105">
            <a:extLst>
              <a:ext uri="{FF2B5EF4-FFF2-40B4-BE49-F238E27FC236}">
                <a16:creationId xmlns:a16="http://schemas.microsoft.com/office/drawing/2014/main" id="{8E06FB1C-BA34-698F-F098-D8AF65679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456113"/>
            <a:ext cx="346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64" name="Picture 106">
            <a:extLst>
              <a:ext uri="{FF2B5EF4-FFF2-40B4-BE49-F238E27FC236}">
                <a16:creationId xmlns:a16="http://schemas.microsoft.com/office/drawing/2014/main" id="{CB7815C4-DB0C-0EE6-0DA3-A690384E4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84981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65" name="テキスト ボックス 26">
            <a:extLst>
              <a:ext uri="{FF2B5EF4-FFF2-40B4-BE49-F238E27FC236}">
                <a16:creationId xmlns:a16="http://schemas.microsoft.com/office/drawing/2014/main" id="{9470EBFA-7517-E201-89F0-D06042BD18B6}"/>
              </a:ext>
            </a:extLst>
          </p:cNvPr>
          <p:cNvSpPr txBox="1">
            <a:spLocks noChangeArrowheads="1"/>
          </p:cNvSpPr>
          <p:nvPr/>
        </p:nvSpPr>
        <p:spPr bwMode="auto">
          <a:xfrm>
            <a:off x="3097213" y="4789488"/>
            <a:ext cx="1730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Ag</a:t>
            </a:r>
            <a:endParaRPr lang="ja-JP" altLang="en-US" sz="1100">
              <a:solidFill>
                <a:srgbClr val="000000"/>
              </a:solidFill>
            </a:endParaRPr>
          </a:p>
        </p:txBody>
      </p:sp>
      <p:sp>
        <p:nvSpPr>
          <p:cNvPr id="118" name="フリーフォーム 117">
            <a:extLst>
              <a:ext uri="{FF2B5EF4-FFF2-40B4-BE49-F238E27FC236}">
                <a16:creationId xmlns:a16="http://schemas.microsoft.com/office/drawing/2014/main" id="{EBB18704-5056-BEA0-0598-1DD8646A2B49}"/>
              </a:ext>
            </a:extLst>
          </p:cNvPr>
          <p:cNvSpPr/>
          <p:nvPr/>
        </p:nvSpPr>
        <p:spPr>
          <a:xfrm>
            <a:off x="4533900" y="4672013"/>
            <a:ext cx="119063" cy="185737"/>
          </a:xfrm>
          <a:custGeom>
            <a:avLst/>
            <a:gdLst>
              <a:gd name="connsiteX0" fmla="*/ 99391 w 119269"/>
              <a:gd name="connsiteY0" fmla="*/ 0 h 186856"/>
              <a:gd name="connsiteX1" fmla="*/ 0 w 119269"/>
              <a:gd name="connsiteY1" fmla="*/ 83489 h 186856"/>
              <a:gd name="connsiteX2" fmla="*/ 119269 w 119269"/>
              <a:gd name="connsiteY2" fmla="*/ 186856 h 186856"/>
              <a:gd name="connsiteX3" fmla="*/ 119269 w 119269"/>
              <a:gd name="connsiteY3" fmla="*/ 186856 h 186856"/>
              <a:gd name="connsiteX4" fmla="*/ 119269 w 119269"/>
              <a:gd name="connsiteY4" fmla="*/ 186856 h 186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69" h="186856">
                <a:moveTo>
                  <a:pt x="99391" y="0"/>
                </a:moveTo>
                <a:lnTo>
                  <a:pt x="0" y="83489"/>
                </a:lnTo>
                <a:lnTo>
                  <a:pt x="119269" y="186856"/>
                </a:lnTo>
                <a:lnTo>
                  <a:pt x="119269" y="186856"/>
                </a:lnTo>
                <a:lnTo>
                  <a:pt x="119269" y="18685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19" name="フリーフォーム 118">
            <a:extLst>
              <a:ext uri="{FF2B5EF4-FFF2-40B4-BE49-F238E27FC236}">
                <a16:creationId xmlns:a16="http://schemas.microsoft.com/office/drawing/2014/main" id="{2B3661FA-D309-0E12-EF52-4ADC0BA2E363}"/>
              </a:ext>
            </a:extLst>
          </p:cNvPr>
          <p:cNvSpPr/>
          <p:nvPr/>
        </p:nvSpPr>
        <p:spPr>
          <a:xfrm>
            <a:off x="4914900" y="4579938"/>
            <a:ext cx="350838" cy="163512"/>
          </a:xfrm>
          <a:custGeom>
            <a:avLst/>
            <a:gdLst>
              <a:gd name="connsiteX0" fmla="*/ 326004 w 349858"/>
              <a:gd name="connsiteY0" fmla="*/ 0 h 163002"/>
              <a:gd name="connsiteX1" fmla="*/ 0 w 349858"/>
              <a:gd name="connsiteY1" fmla="*/ 83489 h 163002"/>
              <a:gd name="connsiteX2" fmla="*/ 349858 w 349858"/>
              <a:gd name="connsiteY2" fmla="*/ 163002 h 163002"/>
            </a:gdLst>
            <a:ahLst/>
            <a:cxnLst>
              <a:cxn ang="0">
                <a:pos x="connsiteX0" y="connsiteY0"/>
              </a:cxn>
              <a:cxn ang="0">
                <a:pos x="connsiteX1" y="connsiteY1"/>
              </a:cxn>
              <a:cxn ang="0">
                <a:pos x="connsiteX2" y="connsiteY2"/>
              </a:cxn>
            </a:cxnLst>
            <a:rect l="l" t="t" r="r" b="b"/>
            <a:pathLst>
              <a:path w="349858" h="163002">
                <a:moveTo>
                  <a:pt x="326004" y="0"/>
                </a:moveTo>
                <a:lnTo>
                  <a:pt x="0" y="83489"/>
                </a:lnTo>
                <a:lnTo>
                  <a:pt x="349858" y="163002"/>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0" name="フリーフォーム 119">
            <a:extLst>
              <a:ext uri="{FF2B5EF4-FFF2-40B4-BE49-F238E27FC236}">
                <a16:creationId xmlns:a16="http://schemas.microsoft.com/office/drawing/2014/main" id="{CCC9FC77-EF12-477E-2012-FD62FDCAF870}"/>
              </a:ext>
            </a:extLst>
          </p:cNvPr>
          <p:cNvSpPr/>
          <p:nvPr/>
        </p:nvSpPr>
        <p:spPr>
          <a:xfrm>
            <a:off x="4935538" y="4949825"/>
            <a:ext cx="373062" cy="166688"/>
          </a:xfrm>
          <a:custGeom>
            <a:avLst/>
            <a:gdLst>
              <a:gd name="connsiteX0" fmla="*/ 373711 w 373711"/>
              <a:gd name="connsiteY0" fmla="*/ 0 h 166977"/>
              <a:gd name="connsiteX1" fmla="*/ 0 w 373711"/>
              <a:gd name="connsiteY1" fmla="*/ 163002 h 166977"/>
              <a:gd name="connsiteX2" fmla="*/ 326003 w 373711"/>
              <a:gd name="connsiteY2" fmla="*/ 166977 h 166977"/>
            </a:gdLst>
            <a:ahLst/>
            <a:cxnLst>
              <a:cxn ang="0">
                <a:pos x="connsiteX0" y="connsiteY0"/>
              </a:cxn>
              <a:cxn ang="0">
                <a:pos x="connsiteX1" y="connsiteY1"/>
              </a:cxn>
              <a:cxn ang="0">
                <a:pos x="connsiteX2" y="connsiteY2"/>
              </a:cxn>
            </a:cxnLst>
            <a:rect l="l" t="t" r="r" b="b"/>
            <a:pathLst>
              <a:path w="373711" h="166977">
                <a:moveTo>
                  <a:pt x="373711" y="0"/>
                </a:moveTo>
                <a:lnTo>
                  <a:pt x="0" y="163002"/>
                </a:lnTo>
                <a:lnTo>
                  <a:pt x="326003" y="166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1" name="フリーフォーム 120">
            <a:extLst>
              <a:ext uri="{FF2B5EF4-FFF2-40B4-BE49-F238E27FC236}">
                <a16:creationId xmlns:a16="http://schemas.microsoft.com/office/drawing/2014/main" id="{412BF43B-ECF4-5E10-01EB-4969895498FC}"/>
              </a:ext>
            </a:extLst>
          </p:cNvPr>
          <p:cNvSpPr/>
          <p:nvPr/>
        </p:nvSpPr>
        <p:spPr>
          <a:xfrm>
            <a:off x="4943475" y="4806950"/>
            <a:ext cx="98425" cy="153988"/>
          </a:xfrm>
          <a:custGeom>
            <a:avLst/>
            <a:gdLst>
              <a:gd name="connsiteX0" fmla="*/ 91440 w 99391"/>
              <a:gd name="connsiteY0" fmla="*/ 0 h 155051"/>
              <a:gd name="connsiteX1" fmla="*/ 0 w 99391"/>
              <a:gd name="connsiteY1" fmla="*/ 83489 h 155051"/>
              <a:gd name="connsiteX2" fmla="*/ 99391 w 99391"/>
              <a:gd name="connsiteY2" fmla="*/ 155051 h 155051"/>
            </a:gdLst>
            <a:ahLst/>
            <a:cxnLst>
              <a:cxn ang="0">
                <a:pos x="connsiteX0" y="connsiteY0"/>
              </a:cxn>
              <a:cxn ang="0">
                <a:pos x="connsiteX1" y="connsiteY1"/>
              </a:cxn>
              <a:cxn ang="0">
                <a:pos x="connsiteX2" y="connsiteY2"/>
              </a:cxn>
            </a:cxnLst>
            <a:rect l="l" t="t" r="r" b="b"/>
            <a:pathLst>
              <a:path w="99391" h="155051">
                <a:moveTo>
                  <a:pt x="91440" y="0"/>
                </a:moveTo>
                <a:lnTo>
                  <a:pt x="0" y="83489"/>
                </a:lnTo>
                <a:lnTo>
                  <a:pt x="99391" y="155051"/>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2" name="フリーフォーム 121">
            <a:extLst>
              <a:ext uri="{FF2B5EF4-FFF2-40B4-BE49-F238E27FC236}">
                <a16:creationId xmlns:a16="http://schemas.microsoft.com/office/drawing/2014/main" id="{98DF64E3-53CD-1786-4E59-E60E2AF248F5}"/>
              </a:ext>
            </a:extLst>
          </p:cNvPr>
          <p:cNvSpPr/>
          <p:nvPr/>
        </p:nvSpPr>
        <p:spPr>
          <a:xfrm>
            <a:off x="4938713" y="4357688"/>
            <a:ext cx="111125" cy="166687"/>
          </a:xfrm>
          <a:custGeom>
            <a:avLst/>
            <a:gdLst>
              <a:gd name="connsiteX0" fmla="*/ 99391 w 111318"/>
              <a:gd name="connsiteY0" fmla="*/ 0 h 166977"/>
              <a:gd name="connsiteX1" fmla="*/ 0 w 111318"/>
              <a:gd name="connsiteY1" fmla="*/ 83488 h 166977"/>
              <a:gd name="connsiteX2" fmla="*/ 111318 w 111318"/>
              <a:gd name="connsiteY2" fmla="*/ 166977 h 166977"/>
            </a:gdLst>
            <a:ahLst/>
            <a:cxnLst>
              <a:cxn ang="0">
                <a:pos x="connsiteX0" y="connsiteY0"/>
              </a:cxn>
              <a:cxn ang="0">
                <a:pos x="connsiteX1" y="connsiteY1"/>
              </a:cxn>
              <a:cxn ang="0">
                <a:pos x="connsiteX2" y="connsiteY2"/>
              </a:cxn>
            </a:cxnLst>
            <a:rect l="l" t="t" r="r" b="b"/>
            <a:pathLst>
              <a:path w="111318" h="166977">
                <a:moveTo>
                  <a:pt x="99391" y="0"/>
                </a:moveTo>
                <a:lnTo>
                  <a:pt x="0" y="83488"/>
                </a:lnTo>
                <a:lnTo>
                  <a:pt x="111318" y="166977"/>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3" name="フリーフォーム 122">
            <a:extLst>
              <a:ext uri="{FF2B5EF4-FFF2-40B4-BE49-F238E27FC236}">
                <a16:creationId xmlns:a16="http://schemas.microsoft.com/office/drawing/2014/main" id="{F1E3C7D0-0C0D-CE34-EAD1-DF38B235E9F3}"/>
              </a:ext>
            </a:extLst>
          </p:cNvPr>
          <p:cNvSpPr/>
          <p:nvPr/>
        </p:nvSpPr>
        <p:spPr>
          <a:xfrm>
            <a:off x="4735513" y="4460875"/>
            <a:ext cx="96837" cy="203200"/>
          </a:xfrm>
          <a:custGeom>
            <a:avLst/>
            <a:gdLst>
              <a:gd name="connsiteX0" fmla="*/ 91440 w 95416"/>
              <a:gd name="connsiteY0" fmla="*/ 0 h 202758"/>
              <a:gd name="connsiteX1" fmla="*/ 0 w 95416"/>
              <a:gd name="connsiteY1" fmla="*/ 198782 h 202758"/>
              <a:gd name="connsiteX2" fmla="*/ 95416 w 95416"/>
              <a:gd name="connsiteY2" fmla="*/ 202758 h 202758"/>
            </a:gdLst>
            <a:ahLst/>
            <a:cxnLst>
              <a:cxn ang="0">
                <a:pos x="connsiteX0" y="connsiteY0"/>
              </a:cxn>
              <a:cxn ang="0">
                <a:pos x="connsiteX1" y="connsiteY1"/>
              </a:cxn>
              <a:cxn ang="0">
                <a:pos x="connsiteX2" y="connsiteY2"/>
              </a:cxn>
            </a:cxnLst>
            <a:rect l="l" t="t" r="r" b="b"/>
            <a:pathLst>
              <a:path w="95416" h="202758">
                <a:moveTo>
                  <a:pt x="91440" y="0"/>
                </a:moveTo>
                <a:lnTo>
                  <a:pt x="0" y="198782"/>
                </a:lnTo>
                <a:lnTo>
                  <a:pt x="95416" y="20275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4" name="フリーフォーム 123">
            <a:extLst>
              <a:ext uri="{FF2B5EF4-FFF2-40B4-BE49-F238E27FC236}">
                <a16:creationId xmlns:a16="http://schemas.microsoft.com/office/drawing/2014/main" id="{10FF82B1-721E-8BFE-2CCE-5C5FF5E1CE0E}"/>
              </a:ext>
            </a:extLst>
          </p:cNvPr>
          <p:cNvSpPr/>
          <p:nvPr/>
        </p:nvSpPr>
        <p:spPr>
          <a:xfrm>
            <a:off x="4724400" y="4886325"/>
            <a:ext cx="111125" cy="211138"/>
          </a:xfrm>
          <a:custGeom>
            <a:avLst/>
            <a:gdLst>
              <a:gd name="connsiteX0" fmla="*/ 107343 w 111318"/>
              <a:gd name="connsiteY0" fmla="*/ 0 h 210709"/>
              <a:gd name="connsiteX1" fmla="*/ 0 w 111318"/>
              <a:gd name="connsiteY1" fmla="*/ 0 h 210709"/>
              <a:gd name="connsiteX2" fmla="*/ 111318 w 111318"/>
              <a:gd name="connsiteY2" fmla="*/ 210709 h 210709"/>
            </a:gdLst>
            <a:ahLst/>
            <a:cxnLst>
              <a:cxn ang="0">
                <a:pos x="connsiteX0" y="connsiteY0"/>
              </a:cxn>
              <a:cxn ang="0">
                <a:pos x="connsiteX1" y="connsiteY1"/>
              </a:cxn>
              <a:cxn ang="0">
                <a:pos x="connsiteX2" y="connsiteY2"/>
              </a:cxn>
            </a:cxnLst>
            <a:rect l="l" t="t" r="r" b="b"/>
            <a:pathLst>
              <a:path w="111318" h="210709">
                <a:moveTo>
                  <a:pt x="107343" y="0"/>
                </a:moveTo>
                <a:lnTo>
                  <a:pt x="0" y="0"/>
                </a:lnTo>
                <a:lnTo>
                  <a:pt x="111318" y="21070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5" name="円/楕円 124">
            <a:extLst>
              <a:ext uri="{FF2B5EF4-FFF2-40B4-BE49-F238E27FC236}">
                <a16:creationId xmlns:a16="http://schemas.microsoft.com/office/drawing/2014/main" id="{E354973C-C671-0C37-7192-1F463783C3D7}"/>
              </a:ext>
            </a:extLst>
          </p:cNvPr>
          <p:cNvSpPr/>
          <p:nvPr/>
        </p:nvSpPr>
        <p:spPr>
          <a:xfrm>
            <a:off x="4402138" y="4679950"/>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6" name="円/楕円 125">
            <a:extLst>
              <a:ext uri="{FF2B5EF4-FFF2-40B4-BE49-F238E27FC236}">
                <a16:creationId xmlns:a16="http://schemas.microsoft.com/office/drawing/2014/main" id="{82DCCB46-DB59-3886-8BF2-2E8FD774D6D1}"/>
              </a:ext>
            </a:extLst>
          </p:cNvPr>
          <p:cNvSpPr/>
          <p:nvPr/>
        </p:nvSpPr>
        <p:spPr>
          <a:xfrm>
            <a:off x="4608513" y="45926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7" name="円/楕円 126">
            <a:extLst>
              <a:ext uri="{FF2B5EF4-FFF2-40B4-BE49-F238E27FC236}">
                <a16:creationId xmlns:a16="http://schemas.microsoft.com/office/drawing/2014/main" id="{3A5F3D04-8226-E68C-CD72-71448536E52D}"/>
              </a:ext>
            </a:extLst>
          </p:cNvPr>
          <p:cNvSpPr/>
          <p:nvPr/>
        </p:nvSpPr>
        <p:spPr>
          <a:xfrm>
            <a:off x="4605338" y="481806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8" name="円/楕円 127">
            <a:extLst>
              <a:ext uri="{FF2B5EF4-FFF2-40B4-BE49-F238E27FC236}">
                <a16:creationId xmlns:a16="http://schemas.microsoft.com/office/drawing/2014/main" id="{204E178A-0562-B2E7-4F5B-B7AD9986941A}"/>
              </a:ext>
            </a:extLst>
          </p:cNvPr>
          <p:cNvSpPr/>
          <p:nvPr/>
        </p:nvSpPr>
        <p:spPr>
          <a:xfrm>
            <a:off x="4816475" y="43767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29" name="円/楕円 128">
            <a:extLst>
              <a:ext uri="{FF2B5EF4-FFF2-40B4-BE49-F238E27FC236}">
                <a16:creationId xmlns:a16="http://schemas.microsoft.com/office/drawing/2014/main" id="{AA87DE27-640B-16C2-6DEF-63020F450D99}"/>
              </a:ext>
            </a:extLst>
          </p:cNvPr>
          <p:cNvSpPr/>
          <p:nvPr/>
        </p:nvSpPr>
        <p:spPr>
          <a:xfrm>
            <a:off x="4816475" y="45958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0" name="円/楕円 129">
            <a:extLst>
              <a:ext uri="{FF2B5EF4-FFF2-40B4-BE49-F238E27FC236}">
                <a16:creationId xmlns:a16="http://schemas.microsoft.com/office/drawing/2014/main" id="{43A36D4B-EA38-AF25-BB96-5BFA024C6E6A}"/>
              </a:ext>
            </a:extLst>
          </p:cNvPr>
          <p:cNvSpPr/>
          <p:nvPr/>
        </p:nvSpPr>
        <p:spPr>
          <a:xfrm>
            <a:off x="4816475" y="482282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1" name="円/楕円 130">
            <a:extLst>
              <a:ext uri="{FF2B5EF4-FFF2-40B4-BE49-F238E27FC236}">
                <a16:creationId xmlns:a16="http://schemas.microsoft.com/office/drawing/2014/main" id="{3E4759FA-97C7-D1E5-C3A7-7FC33FAF5606}"/>
              </a:ext>
            </a:extLst>
          </p:cNvPr>
          <p:cNvSpPr/>
          <p:nvPr/>
        </p:nvSpPr>
        <p:spPr>
          <a:xfrm>
            <a:off x="4816475" y="50498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2" name="円/楕円 131">
            <a:extLst>
              <a:ext uri="{FF2B5EF4-FFF2-40B4-BE49-F238E27FC236}">
                <a16:creationId xmlns:a16="http://schemas.microsoft.com/office/drawing/2014/main" id="{D790CBBD-A74B-A8D8-38E0-29FD94DE3552}"/>
              </a:ext>
            </a:extLst>
          </p:cNvPr>
          <p:cNvSpPr/>
          <p:nvPr/>
        </p:nvSpPr>
        <p:spPr>
          <a:xfrm>
            <a:off x="5033963" y="428942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3" name="円/楕円 132">
            <a:extLst>
              <a:ext uri="{FF2B5EF4-FFF2-40B4-BE49-F238E27FC236}">
                <a16:creationId xmlns:a16="http://schemas.microsoft.com/office/drawing/2014/main" id="{A954DD28-DC63-4BC5-5881-96CF2D4F18C7}"/>
              </a:ext>
            </a:extLst>
          </p:cNvPr>
          <p:cNvSpPr/>
          <p:nvPr/>
        </p:nvSpPr>
        <p:spPr>
          <a:xfrm>
            <a:off x="5033963" y="4448175"/>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4" name="円/楕円 133">
            <a:extLst>
              <a:ext uri="{FF2B5EF4-FFF2-40B4-BE49-F238E27FC236}">
                <a16:creationId xmlns:a16="http://schemas.microsoft.com/office/drawing/2014/main" id="{7D9BBF84-1273-E63B-1E91-156B6D8F53B8}"/>
              </a:ext>
            </a:extLst>
          </p:cNvPr>
          <p:cNvSpPr/>
          <p:nvPr/>
        </p:nvSpPr>
        <p:spPr>
          <a:xfrm>
            <a:off x="5033963" y="47355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5" name="円/楕円 134">
            <a:extLst>
              <a:ext uri="{FF2B5EF4-FFF2-40B4-BE49-F238E27FC236}">
                <a16:creationId xmlns:a16="http://schemas.microsoft.com/office/drawing/2014/main" id="{F5887071-AA18-1B64-996B-26624D6D0303}"/>
              </a:ext>
            </a:extLst>
          </p:cNvPr>
          <p:cNvSpPr/>
          <p:nvPr/>
        </p:nvSpPr>
        <p:spPr>
          <a:xfrm>
            <a:off x="5033963" y="4892675"/>
            <a:ext cx="127000" cy="128588"/>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6" name="円/楕円 135">
            <a:extLst>
              <a:ext uri="{FF2B5EF4-FFF2-40B4-BE49-F238E27FC236}">
                <a16:creationId xmlns:a16="http://schemas.microsoft.com/office/drawing/2014/main" id="{FAEF9A0D-F53A-04A2-431A-FF66B1222BF9}"/>
              </a:ext>
            </a:extLst>
          </p:cNvPr>
          <p:cNvSpPr/>
          <p:nvPr/>
        </p:nvSpPr>
        <p:spPr>
          <a:xfrm>
            <a:off x="5221288" y="45164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7" name="円/楕円 136">
            <a:extLst>
              <a:ext uri="{FF2B5EF4-FFF2-40B4-BE49-F238E27FC236}">
                <a16:creationId xmlns:a16="http://schemas.microsoft.com/office/drawing/2014/main" id="{34063BA2-2206-C0E2-AB37-49140E161789}"/>
              </a:ext>
            </a:extLst>
          </p:cNvPr>
          <p:cNvSpPr/>
          <p:nvPr/>
        </p:nvSpPr>
        <p:spPr>
          <a:xfrm>
            <a:off x="5221288" y="467518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8" name="円/楕円 137">
            <a:extLst>
              <a:ext uri="{FF2B5EF4-FFF2-40B4-BE49-F238E27FC236}">
                <a16:creationId xmlns:a16="http://schemas.microsoft.com/office/drawing/2014/main" id="{2F697495-D3D5-88C5-78ED-59FA851E5C03}"/>
              </a:ext>
            </a:extLst>
          </p:cNvPr>
          <p:cNvSpPr/>
          <p:nvPr/>
        </p:nvSpPr>
        <p:spPr>
          <a:xfrm>
            <a:off x="5289550" y="4884738"/>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39" name="円/楕円 138">
            <a:extLst>
              <a:ext uri="{FF2B5EF4-FFF2-40B4-BE49-F238E27FC236}">
                <a16:creationId xmlns:a16="http://schemas.microsoft.com/office/drawing/2014/main" id="{B82D47D5-9A22-CB15-FEE6-0A2A4D3D8669}"/>
              </a:ext>
            </a:extLst>
          </p:cNvPr>
          <p:cNvSpPr/>
          <p:nvPr/>
        </p:nvSpPr>
        <p:spPr>
          <a:xfrm>
            <a:off x="5213350" y="5040313"/>
            <a:ext cx="127000" cy="127000"/>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0" name="フリーフォーム 139">
            <a:extLst>
              <a:ext uri="{FF2B5EF4-FFF2-40B4-BE49-F238E27FC236}">
                <a16:creationId xmlns:a16="http://schemas.microsoft.com/office/drawing/2014/main" id="{B953A863-F199-B59E-C4C0-5BE662F0150D}"/>
              </a:ext>
            </a:extLst>
          </p:cNvPr>
          <p:cNvSpPr/>
          <p:nvPr/>
        </p:nvSpPr>
        <p:spPr>
          <a:xfrm>
            <a:off x="3921125" y="5291138"/>
            <a:ext cx="123825" cy="155575"/>
          </a:xfrm>
          <a:custGeom>
            <a:avLst/>
            <a:gdLst>
              <a:gd name="connsiteX0" fmla="*/ 123245 w 123245"/>
              <a:gd name="connsiteY0" fmla="*/ 0 h 155050"/>
              <a:gd name="connsiteX1" fmla="*/ 0 w 123245"/>
              <a:gd name="connsiteY1" fmla="*/ 51684 h 155050"/>
              <a:gd name="connsiteX2" fmla="*/ 75538 w 123245"/>
              <a:gd name="connsiteY2" fmla="*/ 155050 h 155050"/>
            </a:gdLst>
            <a:ahLst/>
            <a:cxnLst>
              <a:cxn ang="0">
                <a:pos x="connsiteX0" y="connsiteY0"/>
              </a:cxn>
              <a:cxn ang="0">
                <a:pos x="connsiteX1" y="connsiteY1"/>
              </a:cxn>
              <a:cxn ang="0">
                <a:pos x="connsiteX2" y="connsiteY2"/>
              </a:cxn>
            </a:cxnLst>
            <a:rect l="l" t="t" r="r" b="b"/>
            <a:pathLst>
              <a:path w="123245" h="155050">
                <a:moveTo>
                  <a:pt x="123245" y="0"/>
                </a:moveTo>
                <a:lnTo>
                  <a:pt x="0" y="51684"/>
                </a:lnTo>
                <a:lnTo>
                  <a:pt x="75538" y="15505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1" name="フリーフォーム 140">
            <a:extLst>
              <a:ext uri="{FF2B5EF4-FFF2-40B4-BE49-F238E27FC236}">
                <a16:creationId xmlns:a16="http://schemas.microsoft.com/office/drawing/2014/main" id="{26E3CBAD-3869-03F1-C9AA-6A3E742ED3A9}"/>
              </a:ext>
            </a:extLst>
          </p:cNvPr>
          <p:cNvSpPr/>
          <p:nvPr/>
        </p:nvSpPr>
        <p:spPr>
          <a:xfrm>
            <a:off x="3754438" y="5530850"/>
            <a:ext cx="119062" cy="177800"/>
          </a:xfrm>
          <a:custGeom>
            <a:avLst/>
            <a:gdLst>
              <a:gd name="connsiteX0" fmla="*/ 119269 w 119269"/>
              <a:gd name="connsiteY0" fmla="*/ 67586 h 178905"/>
              <a:gd name="connsiteX1" fmla="*/ 0 w 119269"/>
              <a:gd name="connsiteY1" fmla="*/ 0 h 178905"/>
              <a:gd name="connsiteX2" fmla="*/ 19878 w 119269"/>
              <a:gd name="connsiteY2" fmla="*/ 178905 h 178905"/>
            </a:gdLst>
            <a:ahLst/>
            <a:cxnLst>
              <a:cxn ang="0">
                <a:pos x="connsiteX0" y="connsiteY0"/>
              </a:cxn>
              <a:cxn ang="0">
                <a:pos x="connsiteX1" y="connsiteY1"/>
              </a:cxn>
              <a:cxn ang="0">
                <a:pos x="connsiteX2" y="connsiteY2"/>
              </a:cxn>
            </a:cxnLst>
            <a:rect l="l" t="t" r="r" b="b"/>
            <a:pathLst>
              <a:path w="119269" h="178905">
                <a:moveTo>
                  <a:pt x="119269" y="67586"/>
                </a:moveTo>
                <a:lnTo>
                  <a:pt x="0" y="0"/>
                </a:lnTo>
                <a:lnTo>
                  <a:pt x="19878" y="17890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cxnSp>
        <p:nvCxnSpPr>
          <p:cNvPr id="142" name="直線矢印コネクタ 141">
            <a:extLst>
              <a:ext uri="{FF2B5EF4-FFF2-40B4-BE49-F238E27FC236}">
                <a16:creationId xmlns:a16="http://schemas.microsoft.com/office/drawing/2014/main" id="{D1A66D00-5003-C892-CA18-0AA5A083C3BB}"/>
              </a:ext>
            </a:extLst>
          </p:cNvPr>
          <p:cNvCxnSpPr/>
          <p:nvPr/>
        </p:nvCxnSpPr>
        <p:spPr>
          <a:xfrm>
            <a:off x="3598863" y="5256213"/>
            <a:ext cx="206375" cy="111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直線矢印コネクタ 142">
            <a:extLst>
              <a:ext uri="{FF2B5EF4-FFF2-40B4-BE49-F238E27FC236}">
                <a16:creationId xmlns:a16="http://schemas.microsoft.com/office/drawing/2014/main" id="{6D58A1EF-4908-5BE4-6C60-4660CFF5C6E7}"/>
              </a:ext>
            </a:extLst>
          </p:cNvPr>
          <p:cNvCxnSpPr/>
          <p:nvPr/>
        </p:nvCxnSpPr>
        <p:spPr>
          <a:xfrm>
            <a:off x="3551238" y="5264150"/>
            <a:ext cx="131762" cy="1460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4" name="円/楕円 143">
            <a:extLst>
              <a:ext uri="{FF2B5EF4-FFF2-40B4-BE49-F238E27FC236}">
                <a16:creationId xmlns:a16="http://schemas.microsoft.com/office/drawing/2014/main" id="{23882119-CAD8-0482-3AB6-8C8D52CF35B6}"/>
              </a:ext>
            </a:extLst>
          </p:cNvPr>
          <p:cNvSpPr/>
          <p:nvPr/>
        </p:nvSpPr>
        <p:spPr>
          <a:xfrm>
            <a:off x="3802063" y="5240338"/>
            <a:ext cx="131762"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5" name="円/楕円 144">
            <a:extLst>
              <a:ext uri="{FF2B5EF4-FFF2-40B4-BE49-F238E27FC236}">
                <a16:creationId xmlns:a16="http://schemas.microsoft.com/office/drawing/2014/main" id="{EC85C32D-E09A-7ACD-B3FC-0775F373A66F}"/>
              </a:ext>
            </a:extLst>
          </p:cNvPr>
          <p:cNvSpPr/>
          <p:nvPr/>
        </p:nvSpPr>
        <p:spPr>
          <a:xfrm>
            <a:off x="3646488" y="5414963"/>
            <a:ext cx="131762" cy="131762"/>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6" name="円/楕円 145">
            <a:extLst>
              <a:ext uri="{FF2B5EF4-FFF2-40B4-BE49-F238E27FC236}">
                <a16:creationId xmlns:a16="http://schemas.microsoft.com/office/drawing/2014/main" id="{F1684304-3163-40ED-CD64-31118E2716BF}"/>
              </a:ext>
            </a:extLst>
          </p:cNvPr>
          <p:cNvSpPr/>
          <p:nvPr/>
        </p:nvSpPr>
        <p:spPr>
          <a:xfrm>
            <a:off x="4048125" y="5224463"/>
            <a:ext cx="131763"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7" name="円/楕円 146">
            <a:extLst>
              <a:ext uri="{FF2B5EF4-FFF2-40B4-BE49-F238E27FC236}">
                <a16:creationId xmlns:a16="http://schemas.microsoft.com/office/drawing/2014/main" id="{3F0E3002-BC7F-B6DF-2973-72B410C936C3}"/>
              </a:ext>
            </a:extLst>
          </p:cNvPr>
          <p:cNvSpPr/>
          <p:nvPr/>
        </p:nvSpPr>
        <p:spPr>
          <a:xfrm>
            <a:off x="3965575" y="5422900"/>
            <a:ext cx="130175" cy="131763"/>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8" name="円/楕円 147">
            <a:extLst>
              <a:ext uri="{FF2B5EF4-FFF2-40B4-BE49-F238E27FC236}">
                <a16:creationId xmlns:a16="http://schemas.microsoft.com/office/drawing/2014/main" id="{1A40643D-FE88-9858-7AFA-9A826E740865}"/>
              </a:ext>
            </a:extLst>
          </p:cNvPr>
          <p:cNvSpPr/>
          <p:nvPr/>
        </p:nvSpPr>
        <p:spPr>
          <a:xfrm>
            <a:off x="3857625" y="5570538"/>
            <a:ext cx="131763" cy="130175"/>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sp>
        <p:nvSpPr>
          <p:cNvPr id="149" name="円/楕円 148">
            <a:extLst>
              <a:ext uri="{FF2B5EF4-FFF2-40B4-BE49-F238E27FC236}">
                <a16:creationId xmlns:a16="http://schemas.microsoft.com/office/drawing/2014/main" id="{1FD8E0D1-2ADA-C003-BC86-8F8142552646}"/>
              </a:ext>
            </a:extLst>
          </p:cNvPr>
          <p:cNvSpPr/>
          <p:nvPr/>
        </p:nvSpPr>
        <p:spPr>
          <a:xfrm>
            <a:off x="3714750" y="5700713"/>
            <a:ext cx="130175" cy="131762"/>
          </a:xfrm>
          <a:prstGeom prst="ellipse">
            <a:avLst/>
          </a:prstGeom>
          <a:solidFill>
            <a:srgbClr val="FFCCCC"/>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a:solidFill>
                <a:srgbClr val="FFFFFF"/>
              </a:solidFill>
            </a:endParaRPr>
          </a:p>
        </p:txBody>
      </p:sp>
      <p:cxnSp>
        <p:nvCxnSpPr>
          <p:cNvPr id="150" name="直線矢印コネクタ 149">
            <a:extLst>
              <a:ext uri="{FF2B5EF4-FFF2-40B4-BE49-F238E27FC236}">
                <a16:creationId xmlns:a16="http://schemas.microsoft.com/office/drawing/2014/main" id="{20894E31-4D02-1DD0-29DA-568A57493C06}"/>
              </a:ext>
            </a:extLst>
          </p:cNvPr>
          <p:cNvCxnSpPr/>
          <p:nvPr/>
        </p:nvCxnSpPr>
        <p:spPr>
          <a:xfrm flipV="1">
            <a:off x="3968750" y="4981575"/>
            <a:ext cx="166688" cy="211138"/>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29899" name="直線矢印コネクタ 150">
            <a:extLst>
              <a:ext uri="{FF2B5EF4-FFF2-40B4-BE49-F238E27FC236}">
                <a16:creationId xmlns:a16="http://schemas.microsoft.com/office/drawing/2014/main" id="{75606317-EFD7-9133-D218-26856072805E}"/>
              </a:ext>
            </a:extLst>
          </p:cNvPr>
          <p:cNvCxnSpPr>
            <a:cxnSpLocks noChangeShapeType="1"/>
          </p:cNvCxnSpPr>
          <p:nvPr/>
        </p:nvCxnSpPr>
        <p:spPr bwMode="auto">
          <a:xfrm>
            <a:off x="4013200" y="5713413"/>
            <a:ext cx="209550" cy="198437"/>
          </a:xfrm>
          <a:prstGeom prst="straightConnector1">
            <a:avLst/>
          </a:prstGeom>
          <a:noFill/>
          <a:ln w="28575" algn="ctr">
            <a:solidFill>
              <a:schemeClr val="bg2"/>
            </a:solidFill>
            <a:round/>
            <a:headEnd/>
            <a:tailEnd type="triangle" w="lg" len="med"/>
          </a:ln>
          <a:extLst>
            <a:ext uri="{909E8E84-426E-40DD-AFC4-6F175D3DCCD1}">
              <a14:hiddenFill xmlns:a14="http://schemas.microsoft.com/office/drawing/2010/main">
                <a:noFill/>
              </a14:hiddenFill>
            </a:ext>
          </a:extLst>
        </p:spPr>
      </p:cxnSp>
      <p:grpSp>
        <p:nvGrpSpPr>
          <p:cNvPr id="1229900" name="グループ化 5170">
            <a:extLst>
              <a:ext uri="{FF2B5EF4-FFF2-40B4-BE49-F238E27FC236}">
                <a16:creationId xmlns:a16="http://schemas.microsoft.com/office/drawing/2014/main" id="{FE56FB45-717C-345F-AA4F-82DB79E64B5A}"/>
              </a:ext>
            </a:extLst>
          </p:cNvPr>
          <p:cNvGrpSpPr>
            <a:grpSpLocks/>
          </p:cNvGrpSpPr>
          <p:nvPr/>
        </p:nvGrpSpPr>
        <p:grpSpPr bwMode="auto">
          <a:xfrm>
            <a:off x="4206875" y="6062663"/>
            <a:ext cx="268288" cy="165100"/>
            <a:chOff x="5868239" y="3044651"/>
            <a:chExt cx="236270" cy="145701"/>
          </a:xfrm>
        </p:grpSpPr>
        <p:sp>
          <p:nvSpPr>
            <p:cNvPr id="153" name="円/楕円 152">
              <a:extLst>
                <a:ext uri="{FF2B5EF4-FFF2-40B4-BE49-F238E27FC236}">
                  <a16:creationId xmlns:a16="http://schemas.microsoft.com/office/drawing/2014/main" id="{338D9F6C-5908-B966-F5E4-D851199AEA4B}"/>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4" name="円/楕円 153">
              <a:extLst>
                <a:ext uri="{FF2B5EF4-FFF2-40B4-BE49-F238E27FC236}">
                  <a16:creationId xmlns:a16="http://schemas.microsoft.com/office/drawing/2014/main" id="{6059B5E7-E9EC-4272-1E20-ACDA7A204429}"/>
                </a:ext>
              </a:extLst>
            </p:cNvPr>
            <p:cNvSpPr/>
            <p:nvPr/>
          </p:nvSpPr>
          <p:spPr>
            <a:xfrm>
              <a:off x="5878026"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1" name="グループ化 5170">
            <a:extLst>
              <a:ext uri="{FF2B5EF4-FFF2-40B4-BE49-F238E27FC236}">
                <a16:creationId xmlns:a16="http://schemas.microsoft.com/office/drawing/2014/main" id="{96699BFF-4721-6D75-7214-31755BF8D2D8}"/>
              </a:ext>
            </a:extLst>
          </p:cNvPr>
          <p:cNvGrpSpPr>
            <a:grpSpLocks/>
          </p:cNvGrpSpPr>
          <p:nvPr/>
        </p:nvGrpSpPr>
        <p:grpSpPr bwMode="auto">
          <a:xfrm>
            <a:off x="4529138" y="6110288"/>
            <a:ext cx="268287" cy="165100"/>
            <a:chOff x="5868239" y="3044651"/>
            <a:chExt cx="236270" cy="145701"/>
          </a:xfrm>
        </p:grpSpPr>
        <p:sp>
          <p:nvSpPr>
            <p:cNvPr id="156" name="円/楕円 155">
              <a:extLst>
                <a:ext uri="{FF2B5EF4-FFF2-40B4-BE49-F238E27FC236}">
                  <a16:creationId xmlns:a16="http://schemas.microsoft.com/office/drawing/2014/main" id="{F208E3A9-FD1D-CDE5-B9AE-4CFC6D1692CA}"/>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57" name="円/楕円 156">
              <a:extLst>
                <a:ext uri="{FF2B5EF4-FFF2-40B4-BE49-F238E27FC236}">
                  <a16:creationId xmlns:a16="http://schemas.microsoft.com/office/drawing/2014/main" id="{E30CB8BB-4622-0904-FD54-DC6094E68C00}"/>
                </a:ext>
              </a:extLst>
            </p:cNvPr>
            <p:cNvSpPr/>
            <p:nvPr/>
          </p:nvSpPr>
          <p:spPr>
            <a:xfrm>
              <a:off x="5878025"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2" name="グループ化 5170">
            <a:extLst>
              <a:ext uri="{FF2B5EF4-FFF2-40B4-BE49-F238E27FC236}">
                <a16:creationId xmlns:a16="http://schemas.microsoft.com/office/drawing/2014/main" id="{F27F9913-A55D-FE5C-3BDC-3ADE95D16B11}"/>
              </a:ext>
            </a:extLst>
          </p:cNvPr>
          <p:cNvGrpSpPr>
            <a:grpSpLocks/>
          </p:cNvGrpSpPr>
          <p:nvPr/>
        </p:nvGrpSpPr>
        <p:grpSpPr bwMode="auto">
          <a:xfrm>
            <a:off x="5400675" y="4687888"/>
            <a:ext cx="476250" cy="319087"/>
            <a:chOff x="5868239" y="3044651"/>
            <a:chExt cx="236270" cy="145701"/>
          </a:xfrm>
        </p:grpSpPr>
        <p:sp>
          <p:nvSpPr>
            <p:cNvPr id="159" name="円/楕円 158">
              <a:extLst>
                <a:ext uri="{FF2B5EF4-FFF2-40B4-BE49-F238E27FC236}">
                  <a16:creationId xmlns:a16="http://schemas.microsoft.com/office/drawing/2014/main" id="{88C59FA7-E50F-6DFB-ACF4-A49A1C60D982}"/>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0" name="円/楕円 159">
              <a:extLst>
                <a:ext uri="{FF2B5EF4-FFF2-40B4-BE49-F238E27FC236}">
                  <a16:creationId xmlns:a16="http://schemas.microsoft.com/office/drawing/2014/main" id="{9E84A042-A57F-F25F-23A6-DD0D1530C4A8}"/>
                </a:ext>
              </a:extLst>
            </p:cNvPr>
            <p:cNvSpPr/>
            <p:nvPr/>
          </p:nvSpPr>
          <p:spPr>
            <a:xfrm>
              <a:off x="5877690" y="3077996"/>
              <a:ext cx="81120" cy="7901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3" name="グループ化 5170">
            <a:extLst>
              <a:ext uri="{FF2B5EF4-FFF2-40B4-BE49-F238E27FC236}">
                <a16:creationId xmlns:a16="http://schemas.microsoft.com/office/drawing/2014/main" id="{C486FD78-C5F5-786C-AEE0-706C5D4118E6}"/>
              </a:ext>
            </a:extLst>
          </p:cNvPr>
          <p:cNvGrpSpPr>
            <a:grpSpLocks/>
          </p:cNvGrpSpPr>
          <p:nvPr/>
        </p:nvGrpSpPr>
        <p:grpSpPr bwMode="auto">
          <a:xfrm>
            <a:off x="4918075" y="5999163"/>
            <a:ext cx="268288" cy="165100"/>
            <a:chOff x="5868239" y="3044651"/>
            <a:chExt cx="236270" cy="145701"/>
          </a:xfrm>
        </p:grpSpPr>
        <p:sp>
          <p:nvSpPr>
            <p:cNvPr id="162" name="円/楕円 161">
              <a:extLst>
                <a:ext uri="{FF2B5EF4-FFF2-40B4-BE49-F238E27FC236}">
                  <a16:creationId xmlns:a16="http://schemas.microsoft.com/office/drawing/2014/main" id="{17853ED4-8DB7-51C3-98F3-3F11CCAA6BFE}"/>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3" name="円/楕円 162">
              <a:extLst>
                <a:ext uri="{FF2B5EF4-FFF2-40B4-BE49-F238E27FC236}">
                  <a16:creationId xmlns:a16="http://schemas.microsoft.com/office/drawing/2014/main" id="{FD7719E2-3035-131C-4ADA-7FE664779AB2}"/>
                </a:ext>
              </a:extLst>
            </p:cNvPr>
            <p:cNvSpPr/>
            <p:nvPr/>
          </p:nvSpPr>
          <p:spPr>
            <a:xfrm>
              <a:off x="5878026"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4" name="グループ化 163">
            <a:extLst>
              <a:ext uri="{FF2B5EF4-FFF2-40B4-BE49-F238E27FC236}">
                <a16:creationId xmlns:a16="http://schemas.microsoft.com/office/drawing/2014/main" id="{71A36049-A265-5EE5-ABD4-BA490A65C228}"/>
              </a:ext>
            </a:extLst>
          </p:cNvPr>
          <p:cNvGrpSpPr>
            <a:grpSpLocks/>
          </p:cNvGrpSpPr>
          <p:nvPr/>
        </p:nvGrpSpPr>
        <p:grpSpPr bwMode="auto">
          <a:xfrm>
            <a:off x="5145088" y="6213475"/>
            <a:ext cx="268287" cy="165100"/>
            <a:chOff x="5868239" y="3044651"/>
            <a:chExt cx="236270" cy="145701"/>
          </a:xfrm>
        </p:grpSpPr>
        <p:sp>
          <p:nvSpPr>
            <p:cNvPr id="165" name="円/楕円 164">
              <a:extLst>
                <a:ext uri="{FF2B5EF4-FFF2-40B4-BE49-F238E27FC236}">
                  <a16:creationId xmlns:a16="http://schemas.microsoft.com/office/drawing/2014/main" id="{9F75973C-23F0-483D-DC2F-6511ACDEC5B8}"/>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66" name="円/楕円 165">
              <a:extLst>
                <a:ext uri="{FF2B5EF4-FFF2-40B4-BE49-F238E27FC236}">
                  <a16:creationId xmlns:a16="http://schemas.microsoft.com/office/drawing/2014/main" id="{C6D5FBD8-AF8E-D2EF-5186-BFB3FB110E6E}"/>
                </a:ext>
              </a:extLst>
            </p:cNvPr>
            <p:cNvSpPr/>
            <p:nvPr/>
          </p:nvSpPr>
          <p:spPr>
            <a:xfrm>
              <a:off x="5878025" y="3078274"/>
              <a:ext cx="81087" cy="78454"/>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167" name="円/楕円 166">
            <a:extLst>
              <a:ext uri="{FF2B5EF4-FFF2-40B4-BE49-F238E27FC236}">
                <a16:creationId xmlns:a16="http://schemas.microsoft.com/office/drawing/2014/main" id="{5841AA53-579A-3D56-B214-37279EF0C0CE}"/>
              </a:ext>
            </a:extLst>
          </p:cNvPr>
          <p:cNvSpPr/>
          <p:nvPr/>
        </p:nvSpPr>
        <p:spPr>
          <a:xfrm>
            <a:off x="4765675" y="5195888"/>
            <a:ext cx="233363" cy="236537"/>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a:solidFill>
                  <a:srgbClr val="000000"/>
                </a:solidFill>
                <a:latin typeface="ＭＳ Ｐゴシック" pitchFamily="50" charset="-128"/>
              </a:rPr>
              <a:t>Bm</a:t>
            </a:r>
            <a:endParaRPr lang="ja-JP" altLang="en-US" sz="800">
              <a:solidFill>
                <a:srgbClr val="000000"/>
              </a:solidFill>
              <a:latin typeface="ＭＳ Ｐゴシック" pitchFamily="50" charset="-128"/>
            </a:endParaRPr>
          </a:p>
        </p:txBody>
      </p:sp>
      <p:sp>
        <p:nvSpPr>
          <p:cNvPr id="168" name="円/楕円 167">
            <a:extLst>
              <a:ext uri="{FF2B5EF4-FFF2-40B4-BE49-F238E27FC236}">
                <a16:creationId xmlns:a16="http://schemas.microsoft.com/office/drawing/2014/main" id="{D07FFB86-96CD-9482-A890-ECA125B998BB}"/>
              </a:ext>
            </a:extLst>
          </p:cNvPr>
          <p:cNvSpPr/>
          <p:nvPr/>
        </p:nvSpPr>
        <p:spPr>
          <a:xfrm>
            <a:off x="5006975" y="5195888"/>
            <a:ext cx="234950" cy="236537"/>
          </a:xfrm>
          <a:prstGeom prst="ellipse">
            <a:avLst/>
          </a:prstGeom>
          <a:solidFill>
            <a:srgbClr val="C4A1E7"/>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400" eaLnBrk="1" hangingPunct="1">
              <a:defRPr/>
            </a:pPr>
            <a:r>
              <a:rPr lang="en-US" altLang="ja-JP" sz="800">
                <a:solidFill>
                  <a:srgbClr val="000000"/>
                </a:solidFill>
                <a:latin typeface="ＭＳ Ｐゴシック" pitchFamily="50" charset="-128"/>
              </a:rPr>
              <a:t>Bm</a:t>
            </a:r>
            <a:endParaRPr lang="ja-JP" altLang="en-US" sz="800">
              <a:solidFill>
                <a:srgbClr val="000000"/>
              </a:solidFill>
              <a:latin typeface="ＭＳ Ｐゴシック" pitchFamily="50" charset="-128"/>
            </a:endParaRPr>
          </a:p>
        </p:txBody>
      </p:sp>
      <p:grpSp>
        <p:nvGrpSpPr>
          <p:cNvPr id="1229907" name="グループ化 5170">
            <a:extLst>
              <a:ext uri="{FF2B5EF4-FFF2-40B4-BE49-F238E27FC236}">
                <a16:creationId xmlns:a16="http://schemas.microsoft.com/office/drawing/2014/main" id="{8B8DC16E-8174-B9B0-B6F7-141BA4CE4797}"/>
              </a:ext>
            </a:extLst>
          </p:cNvPr>
          <p:cNvGrpSpPr>
            <a:grpSpLocks/>
          </p:cNvGrpSpPr>
          <p:nvPr/>
        </p:nvGrpSpPr>
        <p:grpSpPr bwMode="auto">
          <a:xfrm>
            <a:off x="5411788" y="4970463"/>
            <a:ext cx="477837" cy="319087"/>
            <a:chOff x="5868239" y="3044651"/>
            <a:chExt cx="236270" cy="145701"/>
          </a:xfrm>
        </p:grpSpPr>
        <p:sp>
          <p:nvSpPr>
            <p:cNvPr id="170" name="円/楕円 169">
              <a:extLst>
                <a:ext uri="{FF2B5EF4-FFF2-40B4-BE49-F238E27FC236}">
                  <a16:creationId xmlns:a16="http://schemas.microsoft.com/office/drawing/2014/main" id="{98F4013A-9B10-532A-34A8-20B3CE035C4E}"/>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71" name="円/楕円 170">
              <a:extLst>
                <a:ext uri="{FF2B5EF4-FFF2-40B4-BE49-F238E27FC236}">
                  <a16:creationId xmlns:a16="http://schemas.microsoft.com/office/drawing/2014/main" id="{061026BF-5D2B-CC8F-AB4B-67D273DA6508}"/>
                </a:ext>
              </a:extLst>
            </p:cNvPr>
            <p:cNvSpPr/>
            <p:nvPr/>
          </p:nvSpPr>
          <p:spPr>
            <a:xfrm>
              <a:off x="5877658" y="3077996"/>
              <a:ext cx="80850" cy="7901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grpSp>
        <p:nvGrpSpPr>
          <p:cNvPr id="1229908" name="グループ化 5170">
            <a:extLst>
              <a:ext uri="{FF2B5EF4-FFF2-40B4-BE49-F238E27FC236}">
                <a16:creationId xmlns:a16="http://schemas.microsoft.com/office/drawing/2014/main" id="{022133E1-43AC-44DC-65D3-B17AFE8032D0}"/>
              </a:ext>
            </a:extLst>
          </p:cNvPr>
          <p:cNvGrpSpPr>
            <a:grpSpLocks/>
          </p:cNvGrpSpPr>
          <p:nvPr/>
        </p:nvGrpSpPr>
        <p:grpSpPr bwMode="auto">
          <a:xfrm>
            <a:off x="5507038" y="4445000"/>
            <a:ext cx="477837" cy="320675"/>
            <a:chOff x="5868239" y="3044651"/>
            <a:chExt cx="236270" cy="145701"/>
          </a:xfrm>
        </p:grpSpPr>
        <p:sp>
          <p:nvSpPr>
            <p:cNvPr id="173" name="円/楕円 172">
              <a:extLst>
                <a:ext uri="{FF2B5EF4-FFF2-40B4-BE49-F238E27FC236}">
                  <a16:creationId xmlns:a16="http://schemas.microsoft.com/office/drawing/2014/main" id="{3F5ED1B5-CB87-0259-5DE7-45832315B535}"/>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174" name="円/楕円 173">
              <a:extLst>
                <a:ext uri="{FF2B5EF4-FFF2-40B4-BE49-F238E27FC236}">
                  <a16:creationId xmlns:a16="http://schemas.microsoft.com/office/drawing/2014/main" id="{F772A9C4-81EB-E22F-01CA-F8B556749FBD}"/>
                </a:ext>
              </a:extLst>
            </p:cNvPr>
            <p:cNvSpPr/>
            <p:nvPr/>
          </p:nvSpPr>
          <p:spPr>
            <a:xfrm>
              <a:off x="5877658" y="3077830"/>
              <a:ext cx="80850" cy="79342"/>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cxnSp>
        <p:nvCxnSpPr>
          <p:cNvPr id="184" name="直線矢印コネクタ 183">
            <a:extLst>
              <a:ext uri="{FF2B5EF4-FFF2-40B4-BE49-F238E27FC236}">
                <a16:creationId xmlns:a16="http://schemas.microsoft.com/office/drawing/2014/main" id="{11DC4116-F0DB-0B4F-BB9D-8DCD7D81CAFF}"/>
              </a:ext>
            </a:extLst>
          </p:cNvPr>
          <p:cNvCxnSpPr/>
          <p:nvPr/>
        </p:nvCxnSpPr>
        <p:spPr>
          <a:xfrm>
            <a:off x="5897563" y="4846638"/>
            <a:ext cx="444500"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5" name="直線矢印コネクタ 184">
            <a:extLst>
              <a:ext uri="{FF2B5EF4-FFF2-40B4-BE49-F238E27FC236}">
                <a16:creationId xmlns:a16="http://schemas.microsoft.com/office/drawing/2014/main" id="{8C32A29E-80FF-4671-08FD-34075244E1FB}"/>
              </a:ext>
            </a:extLst>
          </p:cNvPr>
          <p:cNvCxnSpPr/>
          <p:nvPr/>
        </p:nvCxnSpPr>
        <p:spPr>
          <a:xfrm>
            <a:off x="5237163" y="6130925"/>
            <a:ext cx="1006475"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6" name="直線矢印コネクタ 185">
            <a:extLst>
              <a:ext uri="{FF2B5EF4-FFF2-40B4-BE49-F238E27FC236}">
                <a16:creationId xmlns:a16="http://schemas.microsoft.com/office/drawing/2014/main" id="{087892D9-5514-F409-CCEB-B20BD4F83279}"/>
              </a:ext>
            </a:extLst>
          </p:cNvPr>
          <p:cNvCxnSpPr/>
          <p:nvPr/>
        </p:nvCxnSpPr>
        <p:spPr>
          <a:xfrm>
            <a:off x="7197725" y="4846638"/>
            <a:ext cx="444500" cy="0"/>
          </a:xfrm>
          <a:prstGeom prst="straightConnector1">
            <a:avLst/>
          </a:prstGeom>
          <a:ln w="28575">
            <a:solidFill>
              <a:srgbClr val="FE3464"/>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229912" name="Group 330">
            <a:extLst>
              <a:ext uri="{FF2B5EF4-FFF2-40B4-BE49-F238E27FC236}">
                <a16:creationId xmlns:a16="http://schemas.microsoft.com/office/drawing/2014/main" id="{00D186E4-3F08-7029-91C8-3FEC5B55EE5D}"/>
              </a:ext>
            </a:extLst>
          </p:cNvPr>
          <p:cNvGrpSpPr>
            <a:grpSpLocks/>
          </p:cNvGrpSpPr>
          <p:nvPr/>
        </p:nvGrpSpPr>
        <p:grpSpPr bwMode="auto">
          <a:xfrm>
            <a:off x="7669213" y="3910013"/>
            <a:ext cx="554037" cy="1898650"/>
            <a:chOff x="4792" y="2600"/>
            <a:chExt cx="369" cy="1294"/>
          </a:xfrm>
        </p:grpSpPr>
        <p:grpSp>
          <p:nvGrpSpPr>
            <p:cNvPr id="1229955" name="グループ化 5170">
              <a:extLst>
                <a:ext uri="{FF2B5EF4-FFF2-40B4-BE49-F238E27FC236}">
                  <a16:creationId xmlns:a16="http://schemas.microsoft.com/office/drawing/2014/main" id="{029D63FD-4C13-D086-32A1-47959CC54F2D}"/>
                </a:ext>
              </a:extLst>
            </p:cNvPr>
            <p:cNvGrpSpPr>
              <a:grpSpLocks/>
            </p:cNvGrpSpPr>
            <p:nvPr/>
          </p:nvGrpSpPr>
          <p:grpSpPr bwMode="auto">
            <a:xfrm rot="4981752">
              <a:off x="4731" y="2747"/>
              <a:ext cx="367" cy="245"/>
              <a:chOff x="5868236" y="3044651"/>
              <a:chExt cx="236270" cy="145701"/>
            </a:xfrm>
          </p:grpSpPr>
          <p:grpSp>
            <p:nvGrpSpPr>
              <p:cNvPr id="1229974" name="円/楕円 175">
                <a:extLst>
                  <a:ext uri="{FF2B5EF4-FFF2-40B4-BE49-F238E27FC236}">
                    <a16:creationId xmlns:a16="http://schemas.microsoft.com/office/drawing/2014/main" id="{64C40CFC-1100-CA6D-C824-AD24CFDB7737}"/>
                  </a:ext>
                </a:extLst>
              </p:cNvPr>
              <p:cNvGrpSpPr>
                <a:grpSpLocks/>
              </p:cNvGrpSpPr>
              <p:nvPr/>
            </p:nvGrpSpPr>
            <p:grpSpPr bwMode="auto">
              <a:xfrm rot="-4981752">
                <a:off x="5908130" y="2995880"/>
                <a:ext cx="155287" cy="242270"/>
                <a:chOff x="7595616" y="4255008"/>
                <a:chExt cx="414528" cy="597408"/>
              </a:xfrm>
            </p:grpSpPr>
            <p:pic>
              <p:nvPicPr>
                <p:cNvPr id="1229976" name="円/楕円 175">
                  <a:extLst>
                    <a:ext uri="{FF2B5EF4-FFF2-40B4-BE49-F238E27FC236}">
                      <a16:creationId xmlns:a16="http://schemas.microsoft.com/office/drawing/2014/main" id="{C310553C-FA27-F49D-4DA4-4FF892EF1F8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616" y="4255008"/>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77" name="Text Box 203">
                  <a:extLst>
                    <a:ext uri="{FF2B5EF4-FFF2-40B4-BE49-F238E27FC236}">
                      <a16:creationId xmlns:a16="http://schemas.microsoft.com/office/drawing/2014/main" id="{A682781F-5649-7BC2-6D19-6740635F19C6}"/>
                    </a:ext>
                  </a:extLst>
                </p:cNvPr>
                <p:cNvSpPr txBox="1">
                  <a:spLocks noChangeArrowheads="1"/>
                </p:cNvSpPr>
                <p:nvPr/>
              </p:nvSpPr>
              <p:spPr bwMode="auto">
                <a:xfrm rot="4981751">
                  <a:off x="7595784" y="4417822"/>
                  <a:ext cx="411969" cy="2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77" name="円/楕円 176">
                <a:extLst>
                  <a:ext uri="{FF2B5EF4-FFF2-40B4-BE49-F238E27FC236}">
                    <a16:creationId xmlns:a16="http://schemas.microsoft.com/office/drawing/2014/main" id="{D8A9597D-FD8C-3235-E4E0-30CD98C9BC34}"/>
                  </a:ext>
                </a:extLst>
              </p:cNvPr>
              <p:cNvSpPr>
                <a:spLocks noChangeArrowheads="1"/>
              </p:cNvSpPr>
              <p:nvPr/>
            </p:nvSpPr>
            <p:spPr bwMode="auto">
              <a:xfrm>
                <a:off x="5873020" y="3082379"/>
                <a:ext cx="80102" cy="79226"/>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grpSp>
          <p:nvGrpSpPr>
            <p:cNvPr id="1229956" name="グループ化 5170">
              <a:extLst>
                <a:ext uri="{FF2B5EF4-FFF2-40B4-BE49-F238E27FC236}">
                  <a16:creationId xmlns:a16="http://schemas.microsoft.com/office/drawing/2014/main" id="{E9D1A22D-523B-C2C6-4A4B-BEFAFA633891}"/>
                </a:ext>
              </a:extLst>
            </p:cNvPr>
            <p:cNvGrpSpPr>
              <a:grpSpLocks/>
            </p:cNvGrpSpPr>
            <p:nvPr/>
          </p:nvGrpSpPr>
          <p:grpSpPr bwMode="auto">
            <a:xfrm rot="4981752">
              <a:off x="4753" y="3167"/>
              <a:ext cx="368" cy="246"/>
              <a:chOff x="5868239" y="3044651"/>
              <a:chExt cx="236270" cy="145701"/>
            </a:xfrm>
          </p:grpSpPr>
          <p:grpSp>
            <p:nvGrpSpPr>
              <p:cNvPr id="1229970" name="円/楕円 178">
                <a:extLst>
                  <a:ext uri="{FF2B5EF4-FFF2-40B4-BE49-F238E27FC236}">
                    <a16:creationId xmlns:a16="http://schemas.microsoft.com/office/drawing/2014/main" id="{5192BBFA-EBD4-894F-AD6B-1A48863FA705}"/>
                  </a:ext>
                </a:extLst>
              </p:cNvPr>
              <p:cNvGrpSpPr>
                <a:grpSpLocks/>
              </p:cNvGrpSpPr>
              <p:nvPr/>
            </p:nvGrpSpPr>
            <p:grpSpPr bwMode="auto">
              <a:xfrm rot="-4981752">
                <a:off x="5909703" y="2996030"/>
                <a:ext cx="154656" cy="241612"/>
                <a:chOff x="7632192" y="4925568"/>
                <a:chExt cx="414528" cy="597408"/>
              </a:xfrm>
            </p:grpSpPr>
            <p:pic>
              <p:nvPicPr>
                <p:cNvPr id="1229972" name="円/楕円 178">
                  <a:extLst>
                    <a:ext uri="{FF2B5EF4-FFF2-40B4-BE49-F238E27FC236}">
                      <a16:creationId xmlns:a16="http://schemas.microsoft.com/office/drawing/2014/main" id="{F43ABD8A-1F70-A1BB-EE4C-9169C841639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192" y="4925568"/>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73" name="Text Box 208">
                  <a:extLst>
                    <a:ext uri="{FF2B5EF4-FFF2-40B4-BE49-F238E27FC236}">
                      <a16:creationId xmlns:a16="http://schemas.microsoft.com/office/drawing/2014/main" id="{672F0394-CB77-C69D-4F4F-FDFD876F99BB}"/>
                    </a:ext>
                  </a:extLst>
                </p:cNvPr>
                <p:cNvSpPr txBox="1">
                  <a:spLocks noChangeArrowheads="1"/>
                </p:cNvSpPr>
                <p:nvPr/>
              </p:nvSpPr>
              <p:spPr bwMode="auto">
                <a:xfrm rot="4981751">
                  <a:off x="7630942" y="5084803"/>
                  <a:ext cx="413092" cy="2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80" name="円/楕円 179">
                <a:extLst>
                  <a:ext uri="{FF2B5EF4-FFF2-40B4-BE49-F238E27FC236}">
                    <a16:creationId xmlns:a16="http://schemas.microsoft.com/office/drawing/2014/main" id="{26192E95-C5CA-A974-693E-A0D6DF5DB07F}"/>
                  </a:ext>
                </a:extLst>
              </p:cNvPr>
              <p:cNvSpPr>
                <a:spLocks noChangeArrowheads="1"/>
              </p:cNvSpPr>
              <p:nvPr/>
            </p:nvSpPr>
            <p:spPr bwMode="auto">
              <a:xfrm>
                <a:off x="5873543" y="3082760"/>
                <a:ext cx="80579" cy="78904"/>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grpSp>
          <p:nvGrpSpPr>
            <p:cNvPr id="1229957" name="グループ化 5170">
              <a:extLst>
                <a:ext uri="{FF2B5EF4-FFF2-40B4-BE49-F238E27FC236}">
                  <a16:creationId xmlns:a16="http://schemas.microsoft.com/office/drawing/2014/main" id="{1CD2DF3D-3114-91B9-0169-8134F8239B14}"/>
                </a:ext>
              </a:extLst>
            </p:cNvPr>
            <p:cNvGrpSpPr>
              <a:grpSpLocks/>
            </p:cNvGrpSpPr>
            <p:nvPr/>
          </p:nvGrpSpPr>
          <p:grpSpPr bwMode="auto">
            <a:xfrm rot="4981752">
              <a:off x="4743" y="3588"/>
              <a:ext cx="367" cy="246"/>
              <a:chOff x="5868239" y="3044651"/>
              <a:chExt cx="236270" cy="145701"/>
            </a:xfrm>
          </p:grpSpPr>
          <p:grpSp>
            <p:nvGrpSpPr>
              <p:cNvPr id="1229966" name="円/楕円 181">
                <a:extLst>
                  <a:ext uri="{FF2B5EF4-FFF2-40B4-BE49-F238E27FC236}">
                    <a16:creationId xmlns:a16="http://schemas.microsoft.com/office/drawing/2014/main" id="{65C0B62B-A766-86E1-A0BB-65B1F88D4F41}"/>
                  </a:ext>
                </a:extLst>
              </p:cNvPr>
              <p:cNvGrpSpPr>
                <a:grpSpLocks/>
              </p:cNvGrpSpPr>
              <p:nvPr/>
            </p:nvGrpSpPr>
            <p:grpSpPr bwMode="auto">
              <a:xfrm rot="-4981752">
                <a:off x="5908347" y="2996455"/>
                <a:ext cx="154656" cy="242270"/>
                <a:chOff x="7613904" y="5590032"/>
                <a:chExt cx="414528" cy="597408"/>
              </a:xfrm>
            </p:grpSpPr>
            <p:pic>
              <p:nvPicPr>
                <p:cNvPr id="1229968" name="円/楕円 181">
                  <a:extLst>
                    <a:ext uri="{FF2B5EF4-FFF2-40B4-BE49-F238E27FC236}">
                      <a16:creationId xmlns:a16="http://schemas.microsoft.com/office/drawing/2014/main" id="{C3716F4C-8562-6F34-873C-237F8C155448}"/>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904" y="5590032"/>
                  <a:ext cx="414528" cy="59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69" name="Text Box 213">
                  <a:extLst>
                    <a:ext uri="{FF2B5EF4-FFF2-40B4-BE49-F238E27FC236}">
                      <a16:creationId xmlns:a16="http://schemas.microsoft.com/office/drawing/2014/main" id="{4996BF4E-1709-3913-C636-9EAE1542A7A7}"/>
                    </a:ext>
                  </a:extLst>
                </p:cNvPr>
                <p:cNvSpPr txBox="1">
                  <a:spLocks noChangeArrowheads="1"/>
                </p:cNvSpPr>
                <p:nvPr/>
              </p:nvSpPr>
              <p:spPr bwMode="auto">
                <a:xfrm rot="4981751">
                  <a:off x="7615629" y="5752347"/>
                  <a:ext cx="411968" cy="27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1800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914400"/>
                  <a:endParaRPr lang="ja-JP" altLang="en-US" sz="800" b="1">
                    <a:solidFill>
                      <a:srgbClr val="000000"/>
                    </a:solidFill>
                    <a:latin typeface="ＭＳ Ｐゴシック" panose="020B0600070205080204" pitchFamily="50" charset="-128"/>
                  </a:endParaRPr>
                </a:p>
              </p:txBody>
            </p:sp>
          </p:grpSp>
          <p:sp>
            <p:nvSpPr>
              <p:cNvPr id="183" name="円/楕円 182">
                <a:extLst>
                  <a:ext uri="{FF2B5EF4-FFF2-40B4-BE49-F238E27FC236}">
                    <a16:creationId xmlns:a16="http://schemas.microsoft.com/office/drawing/2014/main" id="{4DDFC82A-F2F8-4352-EE1E-4061AB51776A}"/>
                  </a:ext>
                </a:extLst>
              </p:cNvPr>
              <p:cNvSpPr>
                <a:spLocks noChangeArrowheads="1"/>
              </p:cNvSpPr>
              <p:nvPr/>
            </p:nvSpPr>
            <p:spPr bwMode="auto">
              <a:xfrm>
                <a:off x="5873889" y="3082171"/>
                <a:ext cx="79405" cy="79530"/>
              </a:xfrm>
              <a:prstGeom prst="ellipse">
                <a:avLst/>
              </a:prstGeom>
              <a:solidFill>
                <a:srgbClr val="C4A1E7"/>
              </a:solidFill>
              <a:ln w="12700" algn="ctr">
                <a:solidFill>
                  <a:srgbClr val="6D5CD0"/>
                </a:solidFill>
                <a:round/>
                <a:headEnd/>
                <a:tailEnd/>
              </a:ln>
            </p:spPr>
            <p:txBody>
              <a:bodyPr rot="10800000" vert="eaVert" wrap="none" lIns="0" tIns="0" rIns="0" bIns="18000" anchor="ctr" anchorCtr="1"/>
              <a:lstStyle/>
              <a:p>
                <a:pPr algn="ctr" defTabSz="914400">
                  <a:defRPr/>
                </a:pPr>
                <a:endParaRPr lang="ja-JP" altLang="en-US" sz="800" b="1" dirty="0">
                  <a:solidFill>
                    <a:srgbClr val="000000"/>
                  </a:solidFill>
                  <a:latin typeface="ＭＳ Ｐゴシック"/>
                  <a:ea typeface="+mn-ea"/>
                </a:endParaRPr>
              </a:p>
            </p:txBody>
          </p:sp>
        </p:grpSp>
        <p:sp>
          <p:nvSpPr>
            <p:cNvPr id="187" name="Freeform 111">
              <a:extLst>
                <a:ext uri="{FF2B5EF4-FFF2-40B4-BE49-F238E27FC236}">
                  <a16:creationId xmlns:a16="http://schemas.microsoft.com/office/drawing/2014/main" id="{DF58BF74-7B87-A64C-FD69-5707DC0782AF}"/>
                </a:ext>
              </a:extLst>
            </p:cNvPr>
            <p:cNvSpPr>
              <a:spLocks/>
            </p:cNvSpPr>
            <p:nvPr/>
          </p:nvSpPr>
          <p:spPr bwMode="auto">
            <a:xfrm>
              <a:off x="5036" y="2597"/>
              <a:ext cx="132" cy="646"/>
            </a:xfrm>
            <a:custGeom>
              <a:avLst/>
              <a:gdLst>
                <a:gd name="T0" fmla="*/ 0 w 65"/>
                <a:gd name="T1" fmla="*/ 125 h 320"/>
                <a:gd name="T2" fmla="*/ 6 w 65"/>
                <a:gd name="T3" fmla="*/ 203 h 320"/>
                <a:gd name="T4" fmla="*/ 7 w 65"/>
                <a:gd name="T5" fmla="*/ 277 h 320"/>
                <a:gd name="T6" fmla="*/ 40 w 65"/>
                <a:gd name="T7" fmla="*/ 316 h 320"/>
                <a:gd name="T8" fmla="*/ 54 w 65"/>
                <a:gd name="T9" fmla="*/ 306 h 320"/>
                <a:gd name="T10" fmla="*/ 28 w 65"/>
                <a:gd name="T11" fmla="*/ 236 h 320"/>
                <a:gd name="T12" fmla="*/ 42 w 65"/>
                <a:gd name="T13" fmla="*/ 130 h 320"/>
                <a:gd name="T14" fmla="*/ 42 w 65"/>
                <a:gd name="T15" fmla="*/ 69 h 320"/>
                <a:gd name="T16" fmla="*/ 38 w 65"/>
                <a:gd name="T17" fmla="*/ 27 h 320"/>
                <a:gd name="T18" fmla="*/ 25 w 65"/>
                <a:gd name="T19" fmla="*/ 7 h 320"/>
                <a:gd name="T20" fmla="*/ 20 w 65"/>
                <a:gd name="T21" fmla="*/ 9 h 320"/>
                <a:gd name="T22" fmla="*/ 14 w 65"/>
                <a:gd name="T23" fmla="*/ 52 h 320"/>
                <a:gd name="T24" fmla="*/ 0 w 65"/>
                <a:gd name="T25" fmla="*/ 1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20">
                  <a:moveTo>
                    <a:pt x="0" y="125"/>
                  </a:moveTo>
                  <a:cubicBezTo>
                    <a:pt x="0" y="152"/>
                    <a:pt x="5" y="189"/>
                    <a:pt x="6" y="203"/>
                  </a:cubicBezTo>
                  <a:cubicBezTo>
                    <a:pt x="7" y="217"/>
                    <a:pt x="1" y="260"/>
                    <a:pt x="7" y="277"/>
                  </a:cubicBezTo>
                  <a:cubicBezTo>
                    <a:pt x="13" y="294"/>
                    <a:pt x="15" y="312"/>
                    <a:pt x="40" y="316"/>
                  </a:cubicBezTo>
                  <a:cubicBezTo>
                    <a:pt x="65" y="320"/>
                    <a:pt x="57" y="312"/>
                    <a:pt x="54" y="306"/>
                  </a:cubicBezTo>
                  <a:cubicBezTo>
                    <a:pt x="51" y="300"/>
                    <a:pt x="27" y="260"/>
                    <a:pt x="28" y="236"/>
                  </a:cubicBezTo>
                  <a:cubicBezTo>
                    <a:pt x="29" y="212"/>
                    <a:pt x="44" y="166"/>
                    <a:pt x="42" y="130"/>
                  </a:cubicBezTo>
                  <a:cubicBezTo>
                    <a:pt x="40" y="94"/>
                    <a:pt x="39" y="85"/>
                    <a:pt x="42" y="69"/>
                  </a:cubicBezTo>
                  <a:cubicBezTo>
                    <a:pt x="45" y="53"/>
                    <a:pt x="45" y="37"/>
                    <a:pt x="38" y="27"/>
                  </a:cubicBezTo>
                  <a:cubicBezTo>
                    <a:pt x="31" y="17"/>
                    <a:pt x="26" y="8"/>
                    <a:pt x="25" y="7"/>
                  </a:cubicBezTo>
                  <a:cubicBezTo>
                    <a:pt x="24" y="6"/>
                    <a:pt x="19" y="0"/>
                    <a:pt x="20" y="9"/>
                  </a:cubicBezTo>
                  <a:cubicBezTo>
                    <a:pt x="21" y="19"/>
                    <a:pt x="17" y="39"/>
                    <a:pt x="14" y="52"/>
                  </a:cubicBezTo>
                  <a:cubicBezTo>
                    <a:pt x="11" y="65"/>
                    <a:pt x="0" y="89"/>
                    <a:pt x="0" y="125"/>
                  </a:cubicBezTo>
                  <a:close/>
                </a:path>
              </a:pathLst>
            </a:custGeom>
            <a:gradFill flip="none" rotWithShape="1">
              <a:gsLst>
                <a:gs pos="0">
                  <a:schemeClr val="bg1"/>
                </a:gs>
                <a:gs pos="70000">
                  <a:srgbClr val="FEDD9C">
                    <a:shade val="100000"/>
                    <a:satMod val="115000"/>
                  </a:srgbClr>
                </a:gs>
              </a:gsLst>
              <a:path path="circle">
                <a:fillToRect l="50000" t="50000" r="50000" b="50000"/>
              </a:path>
              <a:tileRect/>
            </a:gradFill>
            <a:ln w="12700" cap="flat">
              <a:solidFill>
                <a:srgbClr val="558ED5"/>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9961" name="Oval 112">
              <a:extLst>
                <a:ext uri="{FF2B5EF4-FFF2-40B4-BE49-F238E27FC236}">
                  <a16:creationId xmlns:a16="http://schemas.microsoft.com/office/drawing/2014/main" id="{467DC4F6-98E9-75CC-28CF-CD23B841E96A}"/>
                </a:ext>
              </a:extLst>
            </p:cNvPr>
            <p:cNvSpPr>
              <a:spLocks noChangeArrowheads="1"/>
            </p:cNvSpPr>
            <p:nvPr/>
          </p:nvSpPr>
          <p:spPr bwMode="auto">
            <a:xfrm>
              <a:off x="5053" y="2746"/>
              <a:ext cx="56" cy="184"/>
            </a:xfrm>
            <a:prstGeom prst="ellipse">
              <a:avLst/>
            </a:prstGeom>
            <a:solidFill>
              <a:srgbClr val="C4A1E7"/>
            </a:solidFill>
            <a:ln w="12700">
              <a:solidFill>
                <a:srgbClr val="6D5CD0"/>
              </a:solidFill>
              <a:miter lim="800000"/>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endParaRPr lang="ja-JP" altLang="en-US">
                <a:solidFill>
                  <a:srgbClr val="000000"/>
                </a:solidFill>
              </a:endParaRPr>
            </a:p>
          </p:txBody>
        </p:sp>
        <p:sp>
          <p:nvSpPr>
            <p:cNvPr id="189" name="Freeform 113">
              <a:extLst>
                <a:ext uri="{FF2B5EF4-FFF2-40B4-BE49-F238E27FC236}">
                  <a16:creationId xmlns:a16="http://schemas.microsoft.com/office/drawing/2014/main" id="{FA33C861-0E4E-22F8-AA91-F69E3F71DFE9}"/>
                </a:ext>
              </a:extLst>
            </p:cNvPr>
            <p:cNvSpPr>
              <a:spLocks/>
            </p:cNvSpPr>
            <p:nvPr/>
          </p:nvSpPr>
          <p:spPr bwMode="auto">
            <a:xfrm>
              <a:off x="5000" y="3215"/>
              <a:ext cx="132" cy="646"/>
            </a:xfrm>
            <a:custGeom>
              <a:avLst/>
              <a:gdLst>
                <a:gd name="T0" fmla="*/ 65 w 65"/>
                <a:gd name="T1" fmla="*/ 125 h 320"/>
                <a:gd name="T2" fmla="*/ 59 w 65"/>
                <a:gd name="T3" fmla="*/ 203 h 320"/>
                <a:gd name="T4" fmla="*/ 58 w 65"/>
                <a:gd name="T5" fmla="*/ 277 h 320"/>
                <a:gd name="T6" fmla="*/ 25 w 65"/>
                <a:gd name="T7" fmla="*/ 316 h 320"/>
                <a:gd name="T8" fmla="*/ 11 w 65"/>
                <a:gd name="T9" fmla="*/ 306 h 320"/>
                <a:gd name="T10" fmla="*/ 37 w 65"/>
                <a:gd name="T11" fmla="*/ 236 h 320"/>
                <a:gd name="T12" fmla="*/ 23 w 65"/>
                <a:gd name="T13" fmla="*/ 130 h 320"/>
                <a:gd name="T14" fmla="*/ 23 w 65"/>
                <a:gd name="T15" fmla="*/ 69 h 320"/>
                <a:gd name="T16" fmla="*/ 27 w 65"/>
                <a:gd name="T17" fmla="*/ 27 h 320"/>
                <a:gd name="T18" fmla="*/ 39 w 65"/>
                <a:gd name="T19" fmla="*/ 7 h 320"/>
                <a:gd name="T20" fmla="*/ 45 w 65"/>
                <a:gd name="T21" fmla="*/ 9 h 320"/>
                <a:gd name="T22" fmla="*/ 51 w 65"/>
                <a:gd name="T23" fmla="*/ 52 h 320"/>
                <a:gd name="T24" fmla="*/ 65 w 65"/>
                <a:gd name="T25" fmla="*/ 12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20">
                  <a:moveTo>
                    <a:pt x="65" y="125"/>
                  </a:moveTo>
                  <a:cubicBezTo>
                    <a:pt x="65" y="152"/>
                    <a:pt x="60" y="189"/>
                    <a:pt x="59" y="203"/>
                  </a:cubicBezTo>
                  <a:cubicBezTo>
                    <a:pt x="58" y="217"/>
                    <a:pt x="64" y="260"/>
                    <a:pt x="58" y="277"/>
                  </a:cubicBezTo>
                  <a:cubicBezTo>
                    <a:pt x="52" y="294"/>
                    <a:pt x="50" y="312"/>
                    <a:pt x="25" y="316"/>
                  </a:cubicBezTo>
                  <a:cubicBezTo>
                    <a:pt x="0" y="320"/>
                    <a:pt x="8" y="312"/>
                    <a:pt x="11" y="306"/>
                  </a:cubicBezTo>
                  <a:cubicBezTo>
                    <a:pt x="14" y="300"/>
                    <a:pt x="38" y="260"/>
                    <a:pt x="37" y="236"/>
                  </a:cubicBezTo>
                  <a:cubicBezTo>
                    <a:pt x="36" y="212"/>
                    <a:pt x="21" y="166"/>
                    <a:pt x="23" y="130"/>
                  </a:cubicBezTo>
                  <a:cubicBezTo>
                    <a:pt x="25" y="94"/>
                    <a:pt x="26" y="85"/>
                    <a:pt x="23" y="69"/>
                  </a:cubicBezTo>
                  <a:cubicBezTo>
                    <a:pt x="20" y="53"/>
                    <a:pt x="20" y="37"/>
                    <a:pt x="27" y="27"/>
                  </a:cubicBezTo>
                  <a:cubicBezTo>
                    <a:pt x="34" y="17"/>
                    <a:pt x="38" y="8"/>
                    <a:pt x="39" y="7"/>
                  </a:cubicBezTo>
                  <a:cubicBezTo>
                    <a:pt x="40" y="6"/>
                    <a:pt x="45" y="0"/>
                    <a:pt x="45" y="9"/>
                  </a:cubicBezTo>
                  <a:cubicBezTo>
                    <a:pt x="44" y="19"/>
                    <a:pt x="48" y="39"/>
                    <a:pt x="51" y="52"/>
                  </a:cubicBezTo>
                  <a:cubicBezTo>
                    <a:pt x="54" y="65"/>
                    <a:pt x="65" y="89"/>
                    <a:pt x="65" y="125"/>
                  </a:cubicBezTo>
                  <a:close/>
                </a:path>
              </a:pathLst>
            </a:custGeom>
            <a:gradFill flip="none" rotWithShape="1">
              <a:gsLst>
                <a:gs pos="0">
                  <a:schemeClr val="bg1"/>
                </a:gs>
                <a:gs pos="70000">
                  <a:srgbClr val="FEDD9C">
                    <a:shade val="100000"/>
                    <a:satMod val="115000"/>
                  </a:srgbClr>
                </a:gs>
              </a:gsLst>
              <a:path path="circle">
                <a:fillToRect l="50000" t="50000" r="50000" b="50000"/>
              </a:path>
              <a:tileRect/>
            </a:gradFill>
            <a:ln w="12700" cap="flat">
              <a:solidFill>
                <a:srgbClr val="558ED5"/>
              </a:solidFill>
              <a:prstDash val="solid"/>
              <a:miter lim="800000"/>
              <a:headEnd/>
              <a:tailEnd/>
            </a:ln>
          </p:spPr>
          <p:txBody>
            <a:bodyPr/>
            <a:lstStyle/>
            <a:p>
              <a:pPr defTabSz="914400">
                <a:defRPr/>
              </a:pPr>
              <a:endParaRPr lang="ja-JP" altLang="en-US">
                <a:solidFill>
                  <a:srgbClr val="000000"/>
                </a:solidFill>
                <a:latin typeface="+mn-lt"/>
                <a:ea typeface="+mn-ea"/>
              </a:endParaRPr>
            </a:p>
          </p:txBody>
        </p:sp>
        <p:sp>
          <p:nvSpPr>
            <p:cNvPr id="1229965" name="Oval 114">
              <a:extLst>
                <a:ext uri="{FF2B5EF4-FFF2-40B4-BE49-F238E27FC236}">
                  <a16:creationId xmlns:a16="http://schemas.microsoft.com/office/drawing/2014/main" id="{4D31411F-F857-CFD6-5419-5E363C84481E}"/>
                </a:ext>
              </a:extLst>
            </p:cNvPr>
            <p:cNvSpPr>
              <a:spLocks noChangeArrowheads="1"/>
            </p:cNvSpPr>
            <p:nvPr/>
          </p:nvSpPr>
          <p:spPr bwMode="auto">
            <a:xfrm>
              <a:off x="5059" y="3364"/>
              <a:ext cx="56" cy="184"/>
            </a:xfrm>
            <a:prstGeom prst="ellipse">
              <a:avLst/>
            </a:prstGeom>
            <a:solidFill>
              <a:srgbClr val="C4A1E7"/>
            </a:solidFill>
            <a:ln w="12700">
              <a:solidFill>
                <a:srgbClr val="6D5CD0"/>
              </a:solidFill>
              <a:miter lim="800000"/>
              <a:headEnd/>
              <a:tailEnd/>
            </a:ln>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endParaRPr lang="ja-JP" altLang="en-US">
                <a:solidFill>
                  <a:srgbClr val="000000"/>
                </a:solidFill>
              </a:endParaRPr>
            </a:p>
          </p:txBody>
        </p:sp>
      </p:grpSp>
      <p:sp>
        <p:nvSpPr>
          <p:cNvPr id="1229913" name="テキスト ボックス 26">
            <a:extLst>
              <a:ext uri="{FF2B5EF4-FFF2-40B4-BE49-F238E27FC236}">
                <a16:creationId xmlns:a16="http://schemas.microsoft.com/office/drawing/2014/main" id="{5A0D362D-CE84-69B8-3A80-0247A618092D}"/>
              </a:ext>
            </a:extLst>
          </p:cNvPr>
          <p:cNvSpPr txBox="1">
            <a:spLocks noChangeArrowheads="1"/>
          </p:cNvSpPr>
          <p:nvPr/>
        </p:nvSpPr>
        <p:spPr bwMode="auto">
          <a:xfrm>
            <a:off x="3248025" y="5151438"/>
            <a:ext cx="793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1</a:t>
            </a:r>
            <a:endParaRPr lang="ja-JP" altLang="en-US" sz="1100">
              <a:solidFill>
                <a:srgbClr val="376092"/>
              </a:solidFill>
            </a:endParaRPr>
          </a:p>
        </p:txBody>
      </p:sp>
      <p:sp>
        <p:nvSpPr>
          <p:cNvPr id="1229914" name="テキスト ボックス 26">
            <a:extLst>
              <a:ext uri="{FF2B5EF4-FFF2-40B4-BE49-F238E27FC236}">
                <a16:creationId xmlns:a16="http://schemas.microsoft.com/office/drawing/2014/main" id="{AC826112-B359-572C-8FA2-4FDB0659C55E}"/>
              </a:ext>
            </a:extLst>
          </p:cNvPr>
          <p:cNvSpPr txBox="1">
            <a:spLocks noChangeArrowheads="1"/>
          </p:cNvSpPr>
          <p:nvPr/>
        </p:nvSpPr>
        <p:spPr bwMode="auto">
          <a:xfrm>
            <a:off x="3717925" y="4852988"/>
            <a:ext cx="777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5</a:t>
            </a:r>
            <a:endParaRPr lang="ja-JP" altLang="en-US" sz="1100">
              <a:solidFill>
                <a:srgbClr val="376092"/>
              </a:solidFill>
            </a:endParaRPr>
          </a:p>
        </p:txBody>
      </p:sp>
      <p:sp>
        <p:nvSpPr>
          <p:cNvPr id="1229915" name="テキスト ボックス 26">
            <a:extLst>
              <a:ext uri="{FF2B5EF4-FFF2-40B4-BE49-F238E27FC236}">
                <a16:creationId xmlns:a16="http://schemas.microsoft.com/office/drawing/2014/main" id="{D7872249-A4B8-772B-6465-3B750EFD9E34}"/>
              </a:ext>
            </a:extLst>
          </p:cNvPr>
          <p:cNvSpPr txBox="1">
            <a:spLocks noChangeArrowheads="1"/>
          </p:cNvSpPr>
          <p:nvPr/>
        </p:nvSpPr>
        <p:spPr bwMode="auto">
          <a:xfrm>
            <a:off x="3995738" y="4319588"/>
            <a:ext cx="79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6</a:t>
            </a:r>
            <a:endParaRPr lang="ja-JP" altLang="en-US" sz="1100">
              <a:solidFill>
                <a:srgbClr val="376092"/>
              </a:solidFill>
            </a:endParaRPr>
          </a:p>
        </p:txBody>
      </p:sp>
      <p:sp>
        <p:nvSpPr>
          <p:cNvPr id="1229916" name="テキスト ボックス 26">
            <a:extLst>
              <a:ext uri="{FF2B5EF4-FFF2-40B4-BE49-F238E27FC236}">
                <a16:creationId xmlns:a16="http://schemas.microsoft.com/office/drawing/2014/main" id="{57E4C6E3-B093-BB8E-2EA4-D8597D65D9F0}"/>
              </a:ext>
            </a:extLst>
          </p:cNvPr>
          <p:cNvSpPr txBox="1">
            <a:spLocks noChangeArrowheads="1"/>
          </p:cNvSpPr>
          <p:nvPr/>
        </p:nvSpPr>
        <p:spPr bwMode="auto">
          <a:xfrm>
            <a:off x="3535363" y="5540375"/>
            <a:ext cx="7778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2</a:t>
            </a:r>
            <a:endParaRPr lang="ja-JP" altLang="en-US" sz="1100">
              <a:solidFill>
                <a:srgbClr val="376092"/>
              </a:solidFill>
            </a:endParaRPr>
          </a:p>
        </p:txBody>
      </p:sp>
      <p:sp>
        <p:nvSpPr>
          <p:cNvPr id="1229917" name="テキスト ボックス 26">
            <a:extLst>
              <a:ext uri="{FF2B5EF4-FFF2-40B4-BE49-F238E27FC236}">
                <a16:creationId xmlns:a16="http://schemas.microsoft.com/office/drawing/2014/main" id="{DCA09418-7FAA-4821-C25C-9D6FD3EC120D}"/>
              </a:ext>
            </a:extLst>
          </p:cNvPr>
          <p:cNvSpPr txBox="1">
            <a:spLocks noChangeArrowheads="1"/>
          </p:cNvSpPr>
          <p:nvPr/>
        </p:nvSpPr>
        <p:spPr bwMode="auto">
          <a:xfrm>
            <a:off x="4056063" y="6097588"/>
            <a:ext cx="777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3</a:t>
            </a:r>
            <a:endParaRPr lang="ja-JP" altLang="en-US" sz="1100">
              <a:solidFill>
                <a:srgbClr val="376092"/>
              </a:solidFill>
            </a:endParaRPr>
          </a:p>
        </p:txBody>
      </p:sp>
      <p:sp>
        <p:nvSpPr>
          <p:cNvPr id="1229918" name="テキスト ボックス 26">
            <a:extLst>
              <a:ext uri="{FF2B5EF4-FFF2-40B4-BE49-F238E27FC236}">
                <a16:creationId xmlns:a16="http://schemas.microsoft.com/office/drawing/2014/main" id="{FAF3A204-50A0-D9DF-AD90-E7B7A5A1862E}"/>
              </a:ext>
            </a:extLst>
          </p:cNvPr>
          <p:cNvSpPr txBox="1">
            <a:spLocks noChangeArrowheads="1"/>
          </p:cNvSpPr>
          <p:nvPr/>
        </p:nvSpPr>
        <p:spPr bwMode="auto">
          <a:xfrm>
            <a:off x="4292600" y="5854700"/>
            <a:ext cx="2762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r>
              <a:rPr lang="en-US" altLang="ja-JP" sz="1100" baseline="30000">
                <a:solidFill>
                  <a:srgbClr val="000000"/>
                </a:solidFill>
              </a:rPr>
              <a:t>+</a:t>
            </a:r>
            <a:endParaRPr lang="ja-JP" altLang="en-US" sz="1100" baseline="30000">
              <a:solidFill>
                <a:srgbClr val="000000"/>
              </a:solidFill>
            </a:endParaRPr>
          </a:p>
        </p:txBody>
      </p:sp>
      <p:sp>
        <p:nvSpPr>
          <p:cNvPr id="1229919" name="テキスト ボックス 26">
            <a:extLst>
              <a:ext uri="{FF2B5EF4-FFF2-40B4-BE49-F238E27FC236}">
                <a16:creationId xmlns:a16="http://schemas.microsoft.com/office/drawing/2014/main" id="{E9324A4A-6E83-223D-5958-32A0A0EF30BC}"/>
              </a:ext>
            </a:extLst>
          </p:cNvPr>
          <p:cNvSpPr txBox="1">
            <a:spLocks noChangeArrowheads="1"/>
          </p:cNvSpPr>
          <p:nvPr/>
        </p:nvSpPr>
        <p:spPr bwMode="auto">
          <a:xfrm>
            <a:off x="4811713" y="6224588"/>
            <a:ext cx="2651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r>
              <a:rPr lang="en-US" altLang="ja-JP" sz="1100" baseline="30000">
                <a:solidFill>
                  <a:srgbClr val="000000"/>
                </a:solidFill>
              </a:rPr>
              <a:t>+</a:t>
            </a:r>
            <a:endParaRPr lang="ja-JP" altLang="en-US" sz="1100" baseline="30000">
              <a:solidFill>
                <a:srgbClr val="000000"/>
              </a:solidFill>
            </a:endParaRPr>
          </a:p>
        </p:txBody>
      </p:sp>
      <p:grpSp>
        <p:nvGrpSpPr>
          <p:cNvPr id="1229920" name="グループ化 5170">
            <a:extLst>
              <a:ext uri="{FF2B5EF4-FFF2-40B4-BE49-F238E27FC236}">
                <a16:creationId xmlns:a16="http://schemas.microsoft.com/office/drawing/2014/main" id="{F69D12B2-028E-7FF1-EB2B-D0CC2F9E1C38}"/>
              </a:ext>
            </a:extLst>
          </p:cNvPr>
          <p:cNvGrpSpPr>
            <a:grpSpLocks/>
          </p:cNvGrpSpPr>
          <p:nvPr/>
        </p:nvGrpSpPr>
        <p:grpSpPr bwMode="auto">
          <a:xfrm>
            <a:off x="4635500" y="5835650"/>
            <a:ext cx="268288" cy="166688"/>
            <a:chOff x="5868239" y="3044651"/>
            <a:chExt cx="236270" cy="145701"/>
          </a:xfrm>
        </p:grpSpPr>
        <p:sp>
          <p:nvSpPr>
            <p:cNvPr id="199" name="円/楕円 198">
              <a:extLst>
                <a:ext uri="{FF2B5EF4-FFF2-40B4-BE49-F238E27FC236}">
                  <a16:creationId xmlns:a16="http://schemas.microsoft.com/office/drawing/2014/main" id="{98CA3315-06B1-9CAE-3F81-A5E5D6C6E8CF}"/>
                </a:ext>
              </a:extLst>
            </p:cNvPr>
            <p:cNvSpPr/>
            <p:nvPr/>
          </p:nvSpPr>
          <p:spPr>
            <a:xfrm>
              <a:off x="5868239" y="3044651"/>
              <a:ext cx="236270" cy="145701"/>
            </a:xfrm>
            <a:prstGeom prst="ellipse">
              <a:avLst/>
            </a:prstGeom>
            <a:gradFill flip="none" rotWithShape="1">
              <a:gsLst>
                <a:gs pos="0">
                  <a:schemeClr val="bg1"/>
                </a:gs>
                <a:gs pos="50000">
                  <a:srgbClr val="FEDD9C"/>
                </a:gs>
                <a:gs pos="100000">
                  <a:srgbClr val="FFCC99"/>
                </a:gs>
              </a:gsLst>
              <a:path path="circle">
                <a:fillToRect l="50000" t="50000" r="50000" b="50000"/>
              </a:path>
              <a:tileRect/>
            </a:gra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sp>
          <p:nvSpPr>
            <p:cNvPr id="200" name="円/楕円 199">
              <a:extLst>
                <a:ext uri="{FF2B5EF4-FFF2-40B4-BE49-F238E27FC236}">
                  <a16:creationId xmlns:a16="http://schemas.microsoft.com/office/drawing/2014/main" id="{F68E835A-4B54-E3ED-2343-6437E9F0E456}"/>
                </a:ext>
              </a:extLst>
            </p:cNvPr>
            <p:cNvSpPr/>
            <p:nvPr/>
          </p:nvSpPr>
          <p:spPr>
            <a:xfrm>
              <a:off x="5878026" y="3077954"/>
              <a:ext cx="81087" cy="79095"/>
            </a:xfrm>
            <a:prstGeom prst="ellipse">
              <a:avLst/>
            </a:prstGeom>
            <a:solidFill>
              <a:srgbClr val="C4A1E7"/>
            </a:solidFill>
            <a:ln w="12700">
              <a:solidFill>
                <a:srgbClr val="6D5CD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18000" anchor="ctr" anchorCtr="1"/>
            <a:lstStyle/>
            <a:p>
              <a:pPr algn="ctr" defTabSz="914400">
                <a:defRPr/>
              </a:pPr>
              <a:endParaRPr lang="ja-JP" altLang="en-US" sz="800" b="1" dirty="0">
                <a:solidFill>
                  <a:srgbClr val="000000"/>
                </a:solidFill>
                <a:latin typeface="ＭＳ Ｐゴシック"/>
              </a:endParaRPr>
            </a:p>
          </p:txBody>
        </p:sp>
      </p:grpSp>
      <p:sp>
        <p:nvSpPr>
          <p:cNvPr id="1229921" name="テキスト ボックス 26">
            <a:extLst>
              <a:ext uri="{FF2B5EF4-FFF2-40B4-BE49-F238E27FC236}">
                <a16:creationId xmlns:a16="http://schemas.microsoft.com/office/drawing/2014/main" id="{DB690FBB-AC06-7F1C-E782-1786E5375DB5}"/>
              </a:ext>
            </a:extLst>
          </p:cNvPr>
          <p:cNvSpPr txBox="1">
            <a:spLocks noChangeArrowheads="1"/>
          </p:cNvSpPr>
          <p:nvPr/>
        </p:nvSpPr>
        <p:spPr bwMode="auto">
          <a:xfrm>
            <a:off x="5638800" y="5346700"/>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2" name="テキスト ボックス 26">
            <a:extLst>
              <a:ext uri="{FF2B5EF4-FFF2-40B4-BE49-F238E27FC236}">
                <a16:creationId xmlns:a16="http://schemas.microsoft.com/office/drawing/2014/main" id="{0C1FCBAA-5215-4FEB-9EF5-23D751404ED8}"/>
              </a:ext>
            </a:extLst>
          </p:cNvPr>
          <p:cNvSpPr txBox="1">
            <a:spLocks noChangeArrowheads="1"/>
          </p:cNvSpPr>
          <p:nvPr/>
        </p:nvSpPr>
        <p:spPr bwMode="auto">
          <a:xfrm>
            <a:off x="5335588" y="5262563"/>
            <a:ext cx="793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7</a:t>
            </a:r>
            <a:endParaRPr lang="ja-JP" altLang="en-US" sz="1100">
              <a:solidFill>
                <a:srgbClr val="376092"/>
              </a:solidFill>
            </a:endParaRPr>
          </a:p>
        </p:txBody>
      </p:sp>
      <p:sp>
        <p:nvSpPr>
          <p:cNvPr id="1229923" name="テキスト ボックス 26">
            <a:extLst>
              <a:ext uri="{FF2B5EF4-FFF2-40B4-BE49-F238E27FC236}">
                <a16:creationId xmlns:a16="http://schemas.microsoft.com/office/drawing/2014/main" id="{40C16899-94D7-2C04-1264-4254084F98D7}"/>
              </a:ext>
            </a:extLst>
          </p:cNvPr>
          <p:cNvSpPr txBox="1">
            <a:spLocks noChangeArrowheads="1"/>
          </p:cNvSpPr>
          <p:nvPr/>
        </p:nvSpPr>
        <p:spPr bwMode="auto">
          <a:xfrm>
            <a:off x="7121525" y="4054475"/>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4" name="テキスト ボックス 26">
            <a:extLst>
              <a:ext uri="{FF2B5EF4-FFF2-40B4-BE49-F238E27FC236}">
                <a16:creationId xmlns:a16="http://schemas.microsoft.com/office/drawing/2014/main" id="{17537A2F-A05D-980A-948C-FEFB0F64E120}"/>
              </a:ext>
            </a:extLst>
          </p:cNvPr>
          <p:cNvSpPr txBox="1">
            <a:spLocks noChangeArrowheads="1"/>
          </p:cNvSpPr>
          <p:nvPr/>
        </p:nvSpPr>
        <p:spPr bwMode="auto">
          <a:xfrm>
            <a:off x="7132638" y="4232275"/>
            <a:ext cx="2111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endParaRPr lang="ja-JP" altLang="en-US" sz="1100" baseline="30000">
              <a:solidFill>
                <a:srgbClr val="000000"/>
              </a:solidFill>
            </a:endParaRPr>
          </a:p>
        </p:txBody>
      </p:sp>
      <p:sp>
        <p:nvSpPr>
          <p:cNvPr id="1229925" name="テキスト ボックス 26">
            <a:extLst>
              <a:ext uri="{FF2B5EF4-FFF2-40B4-BE49-F238E27FC236}">
                <a16:creationId xmlns:a16="http://schemas.microsoft.com/office/drawing/2014/main" id="{BB2FE42E-6E12-1652-DAD5-B5FBFD91296B}"/>
              </a:ext>
            </a:extLst>
          </p:cNvPr>
          <p:cNvSpPr txBox="1">
            <a:spLocks noChangeArrowheads="1"/>
          </p:cNvSpPr>
          <p:nvPr/>
        </p:nvSpPr>
        <p:spPr bwMode="auto">
          <a:xfrm>
            <a:off x="6413500" y="5095875"/>
            <a:ext cx="777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8</a:t>
            </a:r>
            <a:endParaRPr lang="ja-JP" altLang="en-US" sz="1100">
              <a:solidFill>
                <a:srgbClr val="376092"/>
              </a:solidFill>
            </a:endParaRPr>
          </a:p>
        </p:txBody>
      </p:sp>
      <p:sp>
        <p:nvSpPr>
          <p:cNvPr id="1229926" name="テキスト ボックス 26">
            <a:extLst>
              <a:ext uri="{FF2B5EF4-FFF2-40B4-BE49-F238E27FC236}">
                <a16:creationId xmlns:a16="http://schemas.microsoft.com/office/drawing/2014/main" id="{5F03C1BF-57F8-0AB3-0049-EF80CBAC3D07}"/>
              </a:ext>
            </a:extLst>
          </p:cNvPr>
          <p:cNvSpPr txBox="1">
            <a:spLocks noChangeArrowheads="1"/>
          </p:cNvSpPr>
          <p:nvPr/>
        </p:nvSpPr>
        <p:spPr bwMode="auto">
          <a:xfrm>
            <a:off x="7121525" y="5767388"/>
            <a:ext cx="2238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IgG</a:t>
            </a:r>
            <a:endParaRPr lang="ja-JP" altLang="en-US" sz="1100" baseline="30000">
              <a:solidFill>
                <a:srgbClr val="000000"/>
              </a:solidFill>
            </a:endParaRPr>
          </a:p>
        </p:txBody>
      </p:sp>
      <p:sp>
        <p:nvSpPr>
          <p:cNvPr id="1229927" name="テキスト ボックス 26">
            <a:extLst>
              <a:ext uri="{FF2B5EF4-FFF2-40B4-BE49-F238E27FC236}">
                <a16:creationId xmlns:a16="http://schemas.microsoft.com/office/drawing/2014/main" id="{DE4731FC-B2F1-1811-58DA-14F4B193EC57}"/>
              </a:ext>
            </a:extLst>
          </p:cNvPr>
          <p:cNvSpPr txBox="1">
            <a:spLocks noChangeArrowheads="1"/>
          </p:cNvSpPr>
          <p:nvPr/>
        </p:nvSpPr>
        <p:spPr bwMode="auto">
          <a:xfrm>
            <a:off x="7132638" y="5946775"/>
            <a:ext cx="2111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000000"/>
                </a:solidFill>
              </a:rPr>
              <a:t>IgA</a:t>
            </a:r>
            <a:endParaRPr lang="ja-JP" altLang="en-US" sz="1100" baseline="30000">
              <a:solidFill>
                <a:srgbClr val="000000"/>
              </a:solidFill>
            </a:endParaRPr>
          </a:p>
        </p:txBody>
      </p:sp>
      <p:sp>
        <p:nvSpPr>
          <p:cNvPr id="1229928" name="テキスト ボックス 26">
            <a:extLst>
              <a:ext uri="{FF2B5EF4-FFF2-40B4-BE49-F238E27FC236}">
                <a16:creationId xmlns:a16="http://schemas.microsoft.com/office/drawing/2014/main" id="{389B76D8-76E0-A168-CF63-7AB85C653000}"/>
              </a:ext>
            </a:extLst>
          </p:cNvPr>
          <p:cNvSpPr txBox="1">
            <a:spLocks noChangeArrowheads="1"/>
          </p:cNvSpPr>
          <p:nvPr/>
        </p:nvSpPr>
        <p:spPr bwMode="auto">
          <a:xfrm>
            <a:off x="6958013" y="6221413"/>
            <a:ext cx="777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lang="en-US" altLang="ja-JP" sz="1100">
                <a:solidFill>
                  <a:srgbClr val="376092"/>
                </a:solidFill>
              </a:rPr>
              <a:t>4</a:t>
            </a:r>
            <a:endParaRPr lang="ja-JP" altLang="en-US" sz="1100">
              <a:solidFill>
                <a:srgbClr val="376092"/>
              </a:solidFill>
            </a:endParaRPr>
          </a:p>
        </p:txBody>
      </p:sp>
      <p:sp>
        <p:nvSpPr>
          <p:cNvPr id="1229929" name="Freeform 6">
            <a:extLst>
              <a:ext uri="{FF2B5EF4-FFF2-40B4-BE49-F238E27FC236}">
                <a16:creationId xmlns:a16="http://schemas.microsoft.com/office/drawing/2014/main" id="{73CF41A6-A68A-3D32-8E4B-9F7A84297E55}"/>
              </a:ext>
            </a:extLst>
          </p:cNvPr>
          <p:cNvSpPr>
            <a:spLocks/>
          </p:cNvSpPr>
          <p:nvPr/>
        </p:nvSpPr>
        <p:spPr bwMode="auto">
          <a:xfrm>
            <a:off x="2828925" y="3848100"/>
            <a:ext cx="209550" cy="371475"/>
          </a:xfrm>
          <a:custGeom>
            <a:avLst/>
            <a:gdLst>
              <a:gd name="T0" fmla="*/ 0 w 98"/>
              <a:gd name="T1" fmla="*/ 0 h 144"/>
              <a:gd name="T2" fmla="*/ 2147483647 w 98"/>
              <a:gd name="T3" fmla="*/ 2147483647 h 144"/>
              <a:gd name="T4" fmla="*/ 2147483647 w 98"/>
              <a:gd name="T5" fmla="*/ 2147483647 h 144"/>
              <a:gd name="T6" fmla="*/ 0 60000 65536"/>
              <a:gd name="T7" fmla="*/ 0 60000 65536"/>
              <a:gd name="T8" fmla="*/ 0 60000 65536"/>
              <a:gd name="T9" fmla="*/ 0 w 98"/>
              <a:gd name="T10" fmla="*/ 0 h 144"/>
              <a:gd name="T11" fmla="*/ 98 w 98"/>
              <a:gd name="T12" fmla="*/ 144 h 144"/>
            </a:gdLst>
            <a:ahLst/>
            <a:cxnLst>
              <a:cxn ang="T6">
                <a:pos x="T0" y="T1"/>
              </a:cxn>
              <a:cxn ang="T7">
                <a:pos x="T2" y="T3"/>
              </a:cxn>
              <a:cxn ang="T8">
                <a:pos x="T4" y="T5"/>
              </a:cxn>
            </a:cxnLst>
            <a:rect l="T9" t="T10" r="T11" b="T12"/>
            <a:pathLst>
              <a:path w="98" h="144">
                <a:moveTo>
                  <a:pt x="0" y="0"/>
                </a:moveTo>
                <a:cubicBezTo>
                  <a:pt x="0" y="0"/>
                  <a:pt x="1" y="60"/>
                  <a:pt x="27" y="99"/>
                </a:cubicBezTo>
                <a:cubicBezTo>
                  <a:pt x="53" y="137"/>
                  <a:pt x="98" y="144"/>
                  <a:pt x="98" y="144"/>
                </a:cubicBezTo>
              </a:path>
            </a:pathLst>
          </a:custGeom>
          <a:noFill/>
          <a:ln w="28575" cap="flat">
            <a:solidFill>
              <a:srgbClr val="FE3464"/>
            </a:solidFill>
            <a:prstDash val="solid"/>
            <a:miter lim="800000"/>
            <a:headEnd type="none" w="med" len="med"/>
            <a:tailEnd type="triangle" w="lg" len="lg"/>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930" name="Line 264">
            <a:extLst>
              <a:ext uri="{FF2B5EF4-FFF2-40B4-BE49-F238E27FC236}">
                <a16:creationId xmlns:a16="http://schemas.microsoft.com/office/drawing/2014/main" id="{16218E97-D922-B284-F885-0A613EC81D78}"/>
              </a:ext>
            </a:extLst>
          </p:cNvPr>
          <p:cNvSpPr>
            <a:spLocks noChangeShapeType="1"/>
          </p:cNvSpPr>
          <p:nvPr/>
        </p:nvSpPr>
        <p:spPr bwMode="auto">
          <a:xfrm>
            <a:off x="3667125" y="4891088"/>
            <a:ext cx="323850" cy="247650"/>
          </a:xfrm>
          <a:prstGeom prst="line">
            <a:avLst/>
          </a:prstGeom>
          <a:noFill/>
          <a:ln w="25400">
            <a:solidFill>
              <a:srgbClr val="FF0066"/>
            </a:solidFill>
            <a:round/>
            <a:headEnd/>
            <a:tailEnd type="stealth" w="lg" len="lg"/>
          </a:ln>
          <a:effectLst>
            <a:prstShdw prst="shdw17" dist="17961" dir="2700000">
              <a:srgbClr val="99003D"/>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761" name="Line 265">
            <a:extLst>
              <a:ext uri="{FF2B5EF4-FFF2-40B4-BE49-F238E27FC236}">
                <a16:creationId xmlns:a16="http://schemas.microsoft.com/office/drawing/2014/main" id="{E17A5DB0-C4FC-6559-D08C-50CD8665B125}"/>
              </a:ext>
            </a:extLst>
          </p:cNvPr>
          <p:cNvSpPr>
            <a:spLocks noChangeShapeType="1"/>
          </p:cNvSpPr>
          <p:nvPr/>
        </p:nvSpPr>
        <p:spPr bwMode="auto">
          <a:xfrm flipV="1">
            <a:off x="2657475" y="4929188"/>
            <a:ext cx="842963" cy="71437"/>
          </a:xfrm>
          <a:prstGeom prst="line">
            <a:avLst/>
          </a:prstGeom>
          <a:noFill/>
          <a:ln w="12700">
            <a:solidFill>
              <a:schemeClr val="tx1"/>
            </a:solidFill>
            <a:round/>
            <a:headEnd/>
            <a:tailEnd type="arrow" w="med" len="med"/>
          </a:ln>
          <a:effectLst>
            <a:prstShdw prst="shdw17" dist="17961" dir="2700000">
              <a:schemeClr val="tx1">
                <a:gamma/>
                <a:shade val="60000"/>
                <a:invGamma/>
              </a:schemeClr>
            </a:prstShdw>
          </a:effectLst>
        </p:spPr>
        <p:txBody>
          <a:bodyPr/>
          <a:lstStyle/>
          <a:p>
            <a:pPr>
              <a:defRPr/>
            </a:pPr>
            <a:endParaRPr lang="ja-JP" altLang="en-US"/>
          </a:p>
        </p:txBody>
      </p:sp>
      <p:sp>
        <p:nvSpPr>
          <p:cNvPr id="1229932" name="Line 266">
            <a:extLst>
              <a:ext uri="{FF2B5EF4-FFF2-40B4-BE49-F238E27FC236}">
                <a16:creationId xmlns:a16="http://schemas.microsoft.com/office/drawing/2014/main" id="{80FA4EE6-0F78-62FF-B515-0A2F5FA1DDE9}"/>
              </a:ext>
            </a:extLst>
          </p:cNvPr>
          <p:cNvSpPr>
            <a:spLocks noChangeShapeType="1"/>
          </p:cNvSpPr>
          <p:nvPr/>
        </p:nvSpPr>
        <p:spPr bwMode="auto">
          <a:xfrm>
            <a:off x="3338513" y="4476750"/>
            <a:ext cx="214312" cy="238125"/>
          </a:xfrm>
          <a:prstGeom prst="line">
            <a:avLst/>
          </a:prstGeom>
          <a:noFill/>
          <a:ln w="25400">
            <a:solidFill>
              <a:srgbClr val="FF0066"/>
            </a:solidFill>
            <a:round/>
            <a:headEnd/>
            <a:tailEnd type="stealth" w="lg" len="lg"/>
          </a:ln>
          <a:effectLst>
            <a:prstShdw prst="shdw17" dist="17961" dir="2700000">
              <a:srgbClr val="99003D"/>
            </a:prstShdw>
          </a:effectLst>
          <a:extLst>
            <a:ext uri="{909E8E84-426E-40DD-AFC4-6F175D3DCCD1}">
              <a14:hiddenFill xmlns:a14="http://schemas.microsoft.com/office/drawing/2010/main">
                <a:noFill/>
              </a14:hiddenFill>
            </a:ext>
          </a:extLst>
        </p:spPr>
        <p:txBody>
          <a:bodyPr/>
          <a:lstStyle/>
          <a:p>
            <a:endParaRPr lang="ja-JP" altLang="en-US"/>
          </a:p>
        </p:txBody>
      </p:sp>
      <p:sp>
        <p:nvSpPr>
          <p:cNvPr id="746763" name="Text Box 267">
            <a:extLst>
              <a:ext uri="{FF2B5EF4-FFF2-40B4-BE49-F238E27FC236}">
                <a16:creationId xmlns:a16="http://schemas.microsoft.com/office/drawing/2014/main" id="{5C38190A-CF59-545E-B747-65F32CBF2D7B}"/>
              </a:ext>
            </a:extLst>
          </p:cNvPr>
          <p:cNvSpPr txBox="1">
            <a:spLocks noChangeArrowheads="1"/>
          </p:cNvSpPr>
          <p:nvPr/>
        </p:nvSpPr>
        <p:spPr bwMode="auto">
          <a:xfrm>
            <a:off x="4672013" y="3995738"/>
            <a:ext cx="785812" cy="366712"/>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dirty="0"/>
              <a:t>成熟</a:t>
            </a:r>
          </a:p>
        </p:txBody>
      </p:sp>
      <p:sp>
        <p:nvSpPr>
          <p:cNvPr id="746764" name="Text Box 268">
            <a:extLst>
              <a:ext uri="{FF2B5EF4-FFF2-40B4-BE49-F238E27FC236}">
                <a16:creationId xmlns:a16="http://schemas.microsoft.com/office/drawing/2014/main" id="{AE8AAE24-EE68-0CE3-EF65-513496AD81C7}"/>
              </a:ext>
            </a:extLst>
          </p:cNvPr>
          <p:cNvSpPr txBox="1">
            <a:spLocks noChangeArrowheads="1"/>
          </p:cNvSpPr>
          <p:nvPr/>
        </p:nvSpPr>
        <p:spPr bwMode="auto">
          <a:xfrm>
            <a:off x="6148388" y="5048250"/>
            <a:ext cx="1109662" cy="54927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000"/>
              <a:t>特異性の高い大量のグロブリンを生産</a:t>
            </a:r>
          </a:p>
        </p:txBody>
      </p:sp>
      <p:sp>
        <p:nvSpPr>
          <p:cNvPr id="746765" name="Text Box 269">
            <a:extLst>
              <a:ext uri="{FF2B5EF4-FFF2-40B4-BE49-F238E27FC236}">
                <a16:creationId xmlns:a16="http://schemas.microsoft.com/office/drawing/2014/main" id="{A194875E-8189-CB1C-920F-A1D33ACDA910}"/>
              </a:ext>
            </a:extLst>
          </p:cNvPr>
          <p:cNvSpPr txBox="1">
            <a:spLocks noChangeArrowheads="1"/>
          </p:cNvSpPr>
          <p:nvPr/>
        </p:nvSpPr>
        <p:spPr bwMode="auto">
          <a:xfrm>
            <a:off x="6148388" y="5048250"/>
            <a:ext cx="1109662" cy="39687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000"/>
              <a:t>特異性の高い大量のグロブリン</a:t>
            </a:r>
          </a:p>
        </p:txBody>
      </p:sp>
      <p:cxnSp>
        <p:nvCxnSpPr>
          <p:cNvPr id="1229936" name="直線矢印コネクタ 184">
            <a:extLst>
              <a:ext uri="{FF2B5EF4-FFF2-40B4-BE49-F238E27FC236}">
                <a16:creationId xmlns:a16="http://schemas.microsoft.com/office/drawing/2014/main" id="{188B096F-A86E-6239-C2E4-2F80E4F573D8}"/>
              </a:ext>
            </a:extLst>
          </p:cNvPr>
          <p:cNvCxnSpPr>
            <a:cxnSpLocks noChangeShapeType="1"/>
          </p:cNvCxnSpPr>
          <p:nvPr/>
        </p:nvCxnSpPr>
        <p:spPr bwMode="auto">
          <a:xfrm>
            <a:off x="5237163" y="6130925"/>
            <a:ext cx="1006475" cy="0"/>
          </a:xfrm>
          <a:prstGeom prst="straightConnector1">
            <a:avLst/>
          </a:prstGeom>
          <a:noFill/>
          <a:ln w="28575" algn="ctr">
            <a:solidFill>
              <a:schemeClr val="bg2"/>
            </a:solidFill>
            <a:round/>
            <a:headEnd/>
            <a:tailEnd type="triangle" w="lg" len="med"/>
          </a:ln>
          <a:extLst>
            <a:ext uri="{909E8E84-426E-40DD-AFC4-6F175D3DCCD1}">
              <a14:hiddenFill xmlns:a14="http://schemas.microsoft.com/office/drawing/2010/main">
                <a:noFill/>
              </a14:hiddenFill>
            </a:ext>
          </a:extLst>
        </p:spPr>
      </p:cxnSp>
      <p:sp>
        <p:nvSpPr>
          <p:cNvPr id="1229937" name="Rectangle 276">
            <a:extLst>
              <a:ext uri="{FF2B5EF4-FFF2-40B4-BE49-F238E27FC236}">
                <a16:creationId xmlns:a16="http://schemas.microsoft.com/office/drawing/2014/main" id="{BC8F911B-AF70-A6B0-5067-2F7F60B76B66}"/>
              </a:ext>
            </a:extLst>
          </p:cNvPr>
          <p:cNvSpPr>
            <a:spLocks noGrp="1" noChangeArrowheads="1"/>
          </p:cNvSpPr>
          <p:nvPr>
            <p:ph type="body" idx="4294967295"/>
          </p:nvPr>
        </p:nvSpPr>
        <p:spPr>
          <a:xfrm>
            <a:off x="457200" y="1255713"/>
            <a:ext cx="5999163" cy="1879600"/>
          </a:xfrm>
        </p:spPr>
        <p:txBody>
          <a:bodyPr/>
          <a:lstStyle/>
          <a:p>
            <a:pPr>
              <a:lnSpc>
                <a:spcPct val="90000"/>
              </a:lnSpc>
            </a:pPr>
            <a:r>
              <a:rPr lang="ja-JP" altLang="en-US" sz="1600">
                <a:ea typeface="ＭＳ Ｐゴシック" panose="020B0600070205080204" pitchFamily="50" charset="-128"/>
              </a:rPr>
              <a:t>ポリサッカライドワクチンは、マージナルゾーンにいる</a:t>
            </a:r>
            <a:r>
              <a:rPr lang="en-US" altLang="ja-JP" sz="1600">
                <a:ea typeface="ＭＳ Ｐゴシック" panose="020B0600070205080204" pitchFamily="50" charset="-128"/>
              </a:rPr>
              <a:t>B</a:t>
            </a:r>
            <a:r>
              <a:rPr lang="ja-JP" altLang="en-US" sz="1600">
                <a:ea typeface="ＭＳ Ｐゴシック" panose="020B0600070205080204" pitchFamily="50" charset="-128"/>
              </a:rPr>
              <a:t>細胞に抗原提示し、特異性の低い抗体が産生される。免疫記憶はできない。</a:t>
            </a:r>
          </a:p>
          <a:p>
            <a:pPr>
              <a:lnSpc>
                <a:spcPct val="90000"/>
              </a:lnSpc>
            </a:pPr>
            <a:endParaRPr lang="ja-JP" altLang="en-US" sz="1600">
              <a:ea typeface="ＭＳ Ｐゴシック" panose="020B0600070205080204" pitchFamily="50" charset="-128"/>
            </a:endParaRPr>
          </a:p>
          <a:p>
            <a:pPr>
              <a:lnSpc>
                <a:spcPct val="90000"/>
              </a:lnSpc>
            </a:pPr>
            <a:r>
              <a:rPr lang="ja-JP" altLang="en-US" sz="1600">
                <a:ea typeface="ＭＳ Ｐゴシック" panose="020B0600070205080204" pitchFamily="50" charset="-128"/>
              </a:rPr>
              <a:t>結合型ワクチンは、</a:t>
            </a:r>
            <a:r>
              <a:rPr lang="en-US" altLang="ja-JP" sz="1600">
                <a:ea typeface="ＭＳ Ｐゴシック" panose="020B0600070205080204" pitchFamily="50" charset="-128"/>
              </a:rPr>
              <a:t>Th</a:t>
            </a:r>
            <a:r>
              <a:rPr lang="ja-JP" altLang="en-US" sz="1600">
                <a:ea typeface="ＭＳ Ｐゴシック" panose="020B0600070205080204" pitchFamily="50" charset="-128"/>
              </a:rPr>
              <a:t>を刺激できるので、抗原提示された</a:t>
            </a:r>
            <a:r>
              <a:rPr lang="en-US" altLang="ja-JP" sz="1600">
                <a:ea typeface="ＭＳ Ｐゴシック" panose="020B0600070205080204" pitchFamily="50" charset="-128"/>
              </a:rPr>
              <a:t>B</a:t>
            </a:r>
            <a:r>
              <a:rPr lang="ja-JP" altLang="en-US" sz="1600">
                <a:ea typeface="ＭＳ Ｐゴシック" panose="020B0600070205080204" pitchFamily="50" charset="-128"/>
              </a:rPr>
              <a:t>細胞が脾臓の胚中心で成熟・増殖し、大量の高生成の免疫が産生される。一部はメモリーセルになる。</a:t>
            </a:r>
          </a:p>
          <a:p>
            <a:pPr>
              <a:lnSpc>
                <a:spcPct val="90000"/>
              </a:lnSpc>
            </a:pPr>
            <a:endParaRPr lang="ja-JP" altLang="en-US" sz="1600">
              <a:ea typeface="ＭＳ Ｐゴシック" panose="020B0600070205080204" pitchFamily="50" charset="-128"/>
            </a:endParaRPr>
          </a:p>
        </p:txBody>
      </p:sp>
      <p:sp>
        <p:nvSpPr>
          <p:cNvPr id="1229939" name="Freeform 324">
            <a:extLst>
              <a:ext uri="{FF2B5EF4-FFF2-40B4-BE49-F238E27FC236}">
                <a16:creationId xmlns:a16="http://schemas.microsoft.com/office/drawing/2014/main" id="{23CD9EA7-2613-F690-F04D-180EF08B1632}"/>
              </a:ext>
            </a:extLst>
          </p:cNvPr>
          <p:cNvSpPr>
            <a:spLocks/>
          </p:cNvSpPr>
          <p:nvPr/>
        </p:nvSpPr>
        <p:spPr bwMode="auto">
          <a:xfrm>
            <a:off x="3502025" y="4122738"/>
            <a:ext cx="4294188" cy="717550"/>
          </a:xfrm>
          <a:custGeom>
            <a:avLst/>
            <a:gdLst>
              <a:gd name="T0" fmla="*/ 0 w 2705"/>
              <a:gd name="T1" fmla="*/ 0 h 452"/>
              <a:gd name="T2" fmla="*/ 481013 w 2705"/>
              <a:gd name="T3" fmla="*/ 666750 h 452"/>
              <a:gd name="T4" fmla="*/ 1069975 w 2705"/>
              <a:gd name="T5" fmla="*/ 309563 h 452"/>
              <a:gd name="T6" fmla="*/ 3208337 w 2705"/>
              <a:gd name="T7" fmla="*/ 231775 h 452"/>
              <a:gd name="T8" fmla="*/ 4294188 w 2705"/>
              <a:gd name="T9" fmla="*/ 309563 h 452"/>
              <a:gd name="T10" fmla="*/ 0 60000 65536"/>
              <a:gd name="T11" fmla="*/ 0 60000 65536"/>
              <a:gd name="T12" fmla="*/ 0 60000 65536"/>
              <a:gd name="T13" fmla="*/ 0 60000 65536"/>
              <a:gd name="T14" fmla="*/ 0 60000 65536"/>
              <a:gd name="T15" fmla="*/ 0 w 2705"/>
              <a:gd name="T16" fmla="*/ 0 h 452"/>
              <a:gd name="T17" fmla="*/ 2705 w 2705"/>
              <a:gd name="T18" fmla="*/ 452 h 452"/>
            </a:gdLst>
            <a:ahLst/>
            <a:cxnLst>
              <a:cxn ang="T10">
                <a:pos x="T0" y="T1"/>
              </a:cxn>
              <a:cxn ang="T11">
                <a:pos x="T2" y="T3"/>
              </a:cxn>
              <a:cxn ang="T12">
                <a:pos x="T4" y="T5"/>
              </a:cxn>
              <a:cxn ang="T13">
                <a:pos x="T6" y="T7"/>
              </a:cxn>
              <a:cxn ang="T14">
                <a:pos x="T8" y="T9"/>
              </a:cxn>
            </a:cxnLst>
            <a:rect l="T15" t="T16" r="T17" b="T18"/>
            <a:pathLst>
              <a:path w="2705" h="452">
                <a:moveTo>
                  <a:pt x="0" y="0"/>
                </a:moveTo>
                <a:cubicBezTo>
                  <a:pt x="95" y="194"/>
                  <a:pt x="191" y="388"/>
                  <a:pt x="303" y="420"/>
                </a:cubicBezTo>
                <a:cubicBezTo>
                  <a:pt x="415" y="452"/>
                  <a:pt x="388" y="241"/>
                  <a:pt x="674" y="195"/>
                </a:cubicBezTo>
                <a:cubicBezTo>
                  <a:pt x="960" y="149"/>
                  <a:pt x="1683" y="146"/>
                  <a:pt x="2021" y="146"/>
                </a:cubicBezTo>
                <a:cubicBezTo>
                  <a:pt x="2359" y="146"/>
                  <a:pt x="2591" y="185"/>
                  <a:pt x="2705" y="195"/>
                </a:cubicBezTo>
              </a:path>
            </a:pathLst>
          </a:custGeom>
          <a:noFill/>
          <a:ln w="57150" cmpd="sng">
            <a:solidFill>
              <a:srgbClr val="3399FF"/>
            </a:solidFill>
            <a:round/>
            <a:headEnd type="none" w="med" len="med"/>
            <a:tailEnd type="triangle" w="med" len="med"/>
          </a:ln>
          <a:effectLst>
            <a:prstShdw prst="shdw17" dist="17961" dir="2700000">
              <a:srgbClr val="1F5C99"/>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9940" name="Line 326">
            <a:extLst>
              <a:ext uri="{FF2B5EF4-FFF2-40B4-BE49-F238E27FC236}">
                <a16:creationId xmlns:a16="http://schemas.microsoft.com/office/drawing/2014/main" id="{FED3DCC1-B4C4-D3B9-9953-8B190878A42C}"/>
              </a:ext>
            </a:extLst>
          </p:cNvPr>
          <p:cNvSpPr>
            <a:spLocks noChangeShapeType="1"/>
          </p:cNvSpPr>
          <p:nvPr/>
        </p:nvSpPr>
        <p:spPr bwMode="auto">
          <a:xfrm rot="9341178">
            <a:off x="7691438" y="5281613"/>
            <a:ext cx="123825" cy="900112"/>
          </a:xfrm>
          <a:prstGeom prst="line">
            <a:avLst/>
          </a:prstGeom>
          <a:noFill/>
          <a:ln w="57150">
            <a:solidFill>
              <a:srgbClr val="3399FF"/>
            </a:solidFill>
            <a:round/>
            <a:headEnd/>
            <a:tailEnd type="triangle" w="med" len="med"/>
          </a:ln>
          <a:effectLst>
            <a:prstShdw prst="shdw17" dist="17961" dir="2700000">
              <a:srgbClr val="1F5C99"/>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1" name="Rectangle 327">
            <a:extLst>
              <a:ext uri="{FF2B5EF4-FFF2-40B4-BE49-F238E27FC236}">
                <a16:creationId xmlns:a16="http://schemas.microsoft.com/office/drawing/2014/main" id="{94339998-2F60-CDFD-6003-C471FD9E5218}"/>
              </a:ext>
            </a:extLst>
          </p:cNvPr>
          <p:cNvSpPr>
            <a:spLocks noChangeArrowheads="1"/>
          </p:cNvSpPr>
          <p:nvPr/>
        </p:nvSpPr>
        <p:spPr bwMode="auto">
          <a:xfrm>
            <a:off x="457200" y="1255713"/>
            <a:ext cx="82296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eaLnBrk="0" hangingPunct="0">
              <a:spcBef>
                <a:spcPct val="20000"/>
              </a:spcBef>
              <a:buFontTx/>
              <a:buChar char="•"/>
            </a:pPr>
            <a:endParaRPr lang="ja-JP" altLang="en-US" sz="2000"/>
          </a:p>
        </p:txBody>
      </p:sp>
      <p:sp>
        <p:nvSpPr>
          <p:cNvPr id="1229942" name="Line 329">
            <a:extLst>
              <a:ext uri="{FF2B5EF4-FFF2-40B4-BE49-F238E27FC236}">
                <a16:creationId xmlns:a16="http://schemas.microsoft.com/office/drawing/2014/main" id="{C199B257-C57D-E9F3-E429-9FD6C426E6BC}"/>
              </a:ext>
            </a:extLst>
          </p:cNvPr>
          <p:cNvSpPr>
            <a:spLocks noChangeShapeType="1"/>
          </p:cNvSpPr>
          <p:nvPr/>
        </p:nvSpPr>
        <p:spPr bwMode="auto">
          <a:xfrm rot="9341178">
            <a:off x="7756525" y="5194300"/>
            <a:ext cx="123825" cy="900113"/>
          </a:xfrm>
          <a:prstGeom prst="line">
            <a:avLst/>
          </a:prstGeom>
          <a:noFill/>
          <a:ln w="57150">
            <a:solidFill>
              <a:srgbClr val="A50021"/>
            </a:solidFill>
            <a:round/>
            <a:headEnd/>
            <a:tailEnd type="triangle" w="med" len="med"/>
          </a:ln>
          <a:effectLst>
            <a:prstShdw prst="shdw17" dist="17961" dir="2700000">
              <a:srgbClr val="630014"/>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3" name="Freeform 331">
            <a:extLst>
              <a:ext uri="{FF2B5EF4-FFF2-40B4-BE49-F238E27FC236}">
                <a16:creationId xmlns:a16="http://schemas.microsoft.com/office/drawing/2014/main" id="{DD1A2947-C62F-65BF-D0AB-3FC73A07276E}"/>
              </a:ext>
            </a:extLst>
          </p:cNvPr>
          <p:cNvSpPr>
            <a:spLocks/>
          </p:cNvSpPr>
          <p:nvPr/>
        </p:nvSpPr>
        <p:spPr bwMode="auto">
          <a:xfrm>
            <a:off x="3006725" y="4972050"/>
            <a:ext cx="3362325" cy="1885950"/>
          </a:xfrm>
          <a:custGeom>
            <a:avLst/>
            <a:gdLst>
              <a:gd name="T0" fmla="*/ 0 w 2118"/>
              <a:gd name="T1" fmla="*/ 0 h 1188"/>
              <a:gd name="T2" fmla="*/ 1208087 w 2118"/>
              <a:gd name="T3" fmla="*/ 1597025 h 1188"/>
              <a:gd name="T4" fmla="*/ 3362325 w 2118"/>
              <a:gd name="T5" fmla="*/ 1736725 h 1188"/>
              <a:gd name="T6" fmla="*/ 0 60000 65536"/>
              <a:gd name="T7" fmla="*/ 0 60000 65536"/>
              <a:gd name="T8" fmla="*/ 0 60000 65536"/>
              <a:gd name="T9" fmla="*/ 0 w 2118"/>
              <a:gd name="T10" fmla="*/ 0 h 1188"/>
              <a:gd name="T11" fmla="*/ 2118 w 2118"/>
              <a:gd name="T12" fmla="*/ 1188 h 1188"/>
            </a:gdLst>
            <a:ahLst/>
            <a:cxnLst>
              <a:cxn ang="T6">
                <a:pos x="T0" y="T1"/>
              </a:cxn>
              <a:cxn ang="T7">
                <a:pos x="T2" y="T3"/>
              </a:cxn>
              <a:cxn ang="T8">
                <a:pos x="T4" y="T5"/>
              </a:cxn>
            </a:cxnLst>
            <a:rect l="T9" t="T10" r="T11" b="T12"/>
            <a:pathLst>
              <a:path w="2118" h="1188">
                <a:moveTo>
                  <a:pt x="0" y="0"/>
                </a:moveTo>
                <a:cubicBezTo>
                  <a:pt x="204" y="412"/>
                  <a:pt x="408" y="824"/>
                  <a:pt x="761" y="1006"/>
                </a:cubicBezTo>
                <a:cubicBezTo>
                  <a:pt x="1114" y="1188"/>
                  <a:pt x="1892" y="1081"/>
                  <a:pt x="2118" y="1094"/>
                </a:cubicBezTo>
              </a:path>
            </a:pathLst>
          </a:custGeom>
          <a:noFill/>
          <a:ln w="57150" cmpd="sng">
            <a:solidFill>
              <a:srgbClr val="3399FF"/>
            </a:solidFill>
            <a:round/>
            <a:headEnd type="none" w="med" len="med"/>
            <a:tailEnd type="triangle" w="med" len="med"/>
          </a:ln>
          <a:effectLst>
            <a:prstShdw prst="shdw17" dist="17961" dir="2700000">
              <a:srgbClr val="1F5C99"/>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6828" name="Text Box 332">
            <a:extLst>
              <a:ext uri="{FF2B5EF4-FFF2-40B4-BE49-F238E27FC236}">
                <a16:creationId xmlns:a16="http://schemas.microsoft.com/office/drawing/2014/main" id="{27A24116-C558-6AA3-ECFF-10A5B1D22146}"/>
              </a:ext>
            </a:extLst>
          </p:cNvPr>
          <p:cNvSpPr txBox="1">
            <a:spLocks noChangeArrowheads="1"/>
          </p:cNvSpPr>
          <p:nvPr/>
        </p:nvSpPr>
        <p:spPr bwMode="auto">
          <a:xfrm>
            <a:off x="8045450" y="6083300"/>
            <a:ext cx="1098550" cy="366713"/>
          </a:xfrm>
          <a:prstGeom prst="rect">
            <a:avLst/>
          </a:prstGeom>
          <a:noFill/>
          <a:ln>
            <a:noFill/>
          </a:ln>
          <a:effectLst>
            <a:prstShdw prst="shdw17" dist="17961" dir="2700000">
              <a:schemeClr val="accent1">
                <a:gamma/>
                <a:shade val="60000"/>
                <a:invGamma/>
              </a:schemeClr>
            </a:prstShdw>
          </a:effectLst>
        </p:spPr>
        <p:txBody>
          <a:bodyPr wrap="none">
            <a:spAutoFit/>
          </a:bodyPr>
          <a:lstStyle/>
          <a:p>
            <a:pPr>
              <a:defRPr/>
            </a:pPr>
            <a:r>
              <a:rPr lang="ja-JP" altLang="en-US"/>
              <a:t>追加接種</a:t>
            </a:r>
          </a:p>
        </p:txBody>
      </p:sp>
      <p:sp>
        <p:nvSpPr>
          <p:cNvPr id="1229945" name="Line 335">
            <a:extLst>
              <a:ext uri="{FF2B5EF4-FFF2-40B4-BE49-F238E27FC236}">
                <a16:creationId xmlns:a16="http://schemas.microsoft.com/office/drawing/2014/main" id="{CB466F88-0DF4-586A-5813-9CFA8F405FD6}"/>
              </a:ext>
            </a:extLst>
          </p:cNvPr>
          <p:cNvSpPr>
            <a:spLocks noChangeShapeType="1"/>
          </p:cNvSpPr>
          <p:nvPr/>
        </p:nvSpPr>
        <p:spPr bwMode="auto">
          <a:xfrm flipH="1">
            <a:off x="7237413" y="5164138"/>
            <a:ext cx="411162" cy="0"/>
          </a:xfrm>
          <a:prstGeom prst="line">
            <a:avLst/>
          </a:prstGeom>
          <a:noFill/>
          <a:ln w="28575">
            <a:solidFill>
              <a:srgbClr val="FF00FF"/>
            </a:solidFill>
            <a:round/>
            <a:headEnd/>
            <a:tailEnd type="triangle" w="lg" len="med"/>
          </a:ln>
          <a:effectLst>
            <a:prstShdw prst="shdw17" dist="17961" dir="2700000">
              <a:srgbClr val="990099"/>
            </a:prstShdw>
          </a:effectLst>
          <a:extLst>
            <a:ext uri="{909E8E84-426E-40DD-AFC4-6F175D3DCCD1}">
              <a14:hiddenFill xmlns:a14="http://schemas.microsoft.com/office/drawing/2010/main">
                <a:noFill/>
              </a14:hiddenFill>
            </a:ext>
          </a:extLst>
        </p:spPr>
        <p:txBody>
          <a:bodyPr/>
          <a:lstStyle/>
          <a:p>
            <a:endParaRPr lang="ja-JP" altLang="en-US"/>
          </a:p>
        </p:txBody>
      </p:sp>
      <p:grpSp>
        <p:nvGrpSpPr>
          <p:cNvPr id="1229946" name="Group 340">
            <a:extLst>
              <a:ext uri="{FF2B5EF4-FFF2-40B4-BE49-F238E27FC236}">
                <a16:creationId xmlns:a16="http://schemas.microsoft.com/office/drawing/2014/main" id="{BA9378EF-95FA-5205-89C9-240522C6792F}"/>
              </a:ext>
            </a:extLst>
          </p:cNvPr>
          <p:cNvGrpSpPr>
            <a:grpSpLocks/>
          </p:cNvGrpSpPr>
          <p:nvPr/>
        </p:nvGrpSpPr>
        <p:grpSpPr bwMode="auto">
          <a:xfrm>
            <a:off x="6772275" y="2611438"/>
            <a:ext cx="1371600" cy="793750"/>
            <a:chOff x="4218" y="1020"/>
            <a:chExt cx="864" cy="500"/>
          </a:xfrm>
        </p:grpSpPr>
        <p:sp>
          <p:nvSpPr>
            <p:cNvPr id="1229947" name="Line 336">
              <a:extLst>
                <a:ext uri="{FF2B5EF4-FFF2-40B4-BE49-F238E27FC236}">
                  <a16:creationId xmlns:a16="http://schemas.microsoft.com/office/drawing/2014/main" id="{A1B7EAF5-4C6C-31AA-A648-3E93D6FD3627}"/>
                </a:ext>
              </a:extLst>
            </p:cNvPr>
            <p:cNvSpPr>
              <a:spLocks noChangeShapeType="1"/>
            </p:cNvSpPr>
            <p:nvPr/>
          </p:nvSpPr>
          <p:spPr bwMode="auto">
            <a:xfrm rot="9341178" flipH="1" flipV="1">
              <a:off x="4598" y="1302"/>
              <a:ext cx="476" cy="217"/>
            </a:xfrm>
            <a:prstGeom prst="line">
              <a:avLst/>
            </a:prstGeom>
            <a:noFill/>
            <a:ln w="57150">
              <a:solidFill>
                <a:srgbClr val="3399FF"/>
              </a:solidFill>
              <a:round/>
              <a:headEnd/>
              <a:tailEnd type="triangle" w="med" len="med"/>
            </a:ln>
            <a:effectLst>
              <a:prstShdw prst="shdw17" dist="17961" dir="2700000">
                <a:srgbClr val="1F5C99"/>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8" name="Line 337">
              <a:extLst>
                <a:ext uri="{FF2B5EF4-FFF2-40B4-BE49-F238E27FC236}">
                  <a16:creationId xmlns:a16="http://schemas.microsoft.com/office/drawing/2014/main" id="{327FE06B-306D-D910-2846-633EE37CA0F9}"/>
                </a:ext>
              </a:extLst>
            </p:cNvPr>
            <p:cNvSpPr>
              <a:spLocks noChangeShapeType="1"/>
            </p:cNvSpPr>
            <p:nvPr/>
          </p:nvSpPr>
          <p:spPr bwMode="auto">
            <a:xfrm rot="9341178" flipH="1" flipV="1">
              <a:off x="4606" y="1026"/>
              <a:ext cx="476" cy="217"/>
            </a:xfrm>
            <a:prstGeom prst="line">
              <a:avLst/>
            </a:prstGeom>
            <a:noFill/>
            <a:ln w="57150">
              <a:solidFill>
                <a:srgbClr val="A50021"/>
              </a:solidFill>
              <a:round/>
              <a:headEnd/>
              <a:tailEnd type="triangle" w="med" len="med"/>
            </a:ln>
            <a:effectLst>
              <a:prstShdw prst="shdw17" dist="17961" dir="2700000">
                <a:srgbClr val="630014"/>
              </a:prstShdw>
            </a:effectLst>
            <a:extLst>
              <a:ext uri="{909E8E84-426E-40DD-AFC4-6F175D3DCCD1}">
                <a14:hiddenFill xmlns:a14="http://schemas.microsoft.com/office/drawing/2010/main">
                  <a:noFill/>
                </a14:hiddenFill>
              </a:ext>
            </a:extLst>
          </p:spPr>
          <p:txBody>
            <a:bodyPr/>
            <a:lstStyle/>
            <a:p>
              <a:endParaRPr lang="ja-JP" altLang="en-US"/>
            </a:p>
          </p:txBody>
        </p:sp>
        <p:sp>
          <p:nvSpPr>
            <p:cNvPr id="1229949" name="テキスト ボックス 29">
              <a:extLst>
                <a:ext uri="{FF2B5EF4-FFF2-40B4-BE49-F238E27FC236}">
                  <a16:creationId xmlns:a16="http://schemas.microsoft.com/office/drawing/2014/main" id="{D15320CE-92E1-9B8E-0DAA-145BD17A20E7}"/>
                </a:ext>
              </a:extLst>
            </p:cNvPr>
            <p:cNvSpPr txBox="1">
              <a:spLocks noChangeArrowheads="1"/>
            </p:cNvSpPr>
            <p:nvPr/>
          </p:nvSpPr>
          <p:spPr bwMode="auto">
            <a:xfrm>
              <a:off x="4226" y="1020"/>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en-US" altLang="ja-JP" sz="1400" b="1">
                  <a:solidFill>
                    <a:srgbClr val="000000"/>
                  </a:solidFill>
                  <a:latin typeface="ＭＳ Ｐゴシック" panose="020B0600070205080204" pitchFamily="50" charset="-128"/>
                </a:rPr>
                <a:t>PPV</a:t>
              </a:r>
              <a:endParaRPr lang="en-US" altLang="ja-JP" sz="1400" b="1">
                <a:solidFill>
                  <a:srgbClr val="000000"/>
                </a:solidFill>
                <a:latin typeface="ＭＳ Ｐゴシック" panose="020B0600070205080204" pitchFamily="50" charset="-128"/>
              </a:endParaRPr>
            </a:p>
          </p:txBody>
        </p:sp>
        <p:sp>
          <p:nvSpPr>
            <p:cNvPr id="1229950" name="テキスト ボックス 29">
              <a:extLst>
                <a:ext uri="{FF2B5EF4-FFF2-40B4-BE49-F238E27FC236}">
                  <a16:creationId xmlns:a16="http://schemas.microsoft.com/office/drawing/2014/main" id="{AF9EA088-E26C-C2ED-E101-004AA98718FD}"/>
                </a:ext>
              </a:extLst>
            </p:cNvPr>
            <p:cNvSpPr txBox="1">
              <a:spLocks noChangeArrowheads="1"/>
            </p:cNvSpPr>
            <p:nvPr/>
          </p:nvSpPr>
          <p:spPr bwMode="auto">
            <a:xfrm>
              <a:off x="4218" y="1328"/>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914400"/>
              <a:r>
                <a:rPr kumimoji="0" lang="en-US" altLang="ja-JP" sz="1400" b="1">
                  <a:solidFill>
                    <a:srgbClr val="000000"/>
                  </a:solidFill>
                  <a:latin typeface="ＭＳ Ｐゴシック" panose="020B0600070205080204" pitchFamily="50" charset="-128"/>
                </a:rPr>
                <a:t>PCV</a:t>
              </a:r>
              <a:endParaRPr lang="en-US" altLang="ja-JP" sz="1400" b="1">
                <a:solidFill>
                  <a:srgbClr val="000000"/>
                </a:solidFill>
                <a:latin typeface="ＭＳ Ｐゴシック" panose="020B0600070205080204" pitchFamily="50" charset="-128"/>
              </a:endParaRPr>
            </a:p>
          </p:txBody>
        </p:sp>
      </p:grpSp>
    </p:spTree>
    <p:extLst>
      <p:ext uri="{BB962C8B-B14F-4D97-AF65-F5344CB8AC3E}">
        <p14:creationId xmlns:p14="http://schemas.microsoft.com/office/powerpoint/2010/main" val="1440998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図 194" descr="ntf_131_2.png"/>
          <p:cNvPicPr>
            <a:picLocks noChangeAspect="1"/>
          </p:cNvPicPr>
          <p:nvPr/>
        </p:nvPicPr>
        <p:blipFill>
          <a:blip r:embed="rId3" cstate="print"/>
          <a:stretch>
            <a:fillRect/>
          </a:stretch>
        </p:blipFill>
        <p:spPr>
          <a:xfrm>
            <a:off x="8467951" y="90833"/>
            <a:ext cx="540000" cy="360000"/>
          </a:xfrm>
          <a:prstGeom prst="rect">
            <a:avLst/>
          </a:prstGeom>
          <a:noFill/>
          <a:ln w="6350">
            <a:solidFill>
              <a:schemeClr val="tx1"/>
            </a:solidFill>
          </a:ln>
        </p:spPr>
      </p:pic>
      <p:sp>
        <p:nvSpPr>
          <p:cNvPr id="597" name="Rectangle 194"/>
          <p:cNvSpPr>
            <a:spLocks noChangeArrowheads="1"/>
          </p:cNvSpPr>
          <p:nvPr/>
        </p:nvSpPr>
        <p:spPr bwMode="auto">
          <a:xfrm>
            <a:off x="861030" y="4419447"/>
            <a:ext cx="5397451" cy="1567927"/>
          </a:xfrm>
          <a:prstGeom prst="rect">
            <a:avLst/>
          </a:prstGeom>
          <a:gradFill rotWithShape="1">
            <a:gsLst>
              <a:gs pos="0">
                <a:srgbClr val="FFFFFF"/>
              </a:gs>
              <a:gs pos="100000">
                <a:srgbClr val="E6F4FF"/>
              </a:gs>
            </a:gsLst>
            <a:lin ang="54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ja-JP" altLang="en-US" sz="3200">
              <a:latin typeface="+mj-lt"/>
              <a:ea typeface="+mj-ea"/>
            </a:endParaRPr>
          </a:p>
        </p:txBody>
      </p:sp>
      <p:sp>
        <p:nvSpPr>
          <p:cNvPr id="499" name="Rectangle 194"/>
          <p:cNvSpPr>
            <a:spLocks noChangeArrowheads="1"/>
          </p:cNvSpPr>
          <p:nvPr/>
        </p:nvSpPr>
        <p:spPr bwMode="auto">
          <a:xfrm>
            <a:off x="873332" y="1967560"/>
            <a:ext cx="5397451" cy="1592935"/>
          </a:xfrm>
          <a:prstGeom prst="rect">
            <a:avLst/>
          </a:prstGeom>
          <a:gradFill rotWithShape="1">
            <a:gsLst>
              <a:gs pos="0">
                <a:srgbClr val="FFFFFF"/>
              </a:gs>
              <a:gs pos="100000">
                <a:srgbClr val="E6F4FF"/>
              </a:gs>
            </a:gsLst>
            <a:lin ang="54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ja-JP" altLang="en-US" sz="3200">
              <a:latin typeface="+mj-lt"/>
              <a:ea typeface="+mj-ea"/>
            </a:endParaRPr>
          </a:p>
        </p:txBody>
      </p:sp>
      <p:sp>
        <p:nvSpPr>
          <p:cNvPr id="385" name="Rectangle 195"/>
          <p:cNvSpPr>
            <a:spLocks noChangeArrowheads="1"/>
          </p:cNvSpPr>
          <p:nvPr/>
        </p:nvSpPr>
        <p:spPr bwMode="auto">
          <a:xfrm>
            <a:off x="178750" y="53975"/>
            <a:ext cx="8629650" cy="911187"/>
          </a:xfrm>
          <a:prstGeom prst="rect">
            <a:avLst/>
          </a:prstGeom>
          <a:noFill/>
          <a:ln w="19050" algn="ctr">
            <a:noFill/>
            <a:miter lim="800000"/>
            <a:headEnd/>
            <a:tailEnd/>
          </a:ln>
        </p:spPr>
        <p:txBody>
          <a:bodyPr anchor="ctr"/>
          <a:lstStyle/>
          <a:p>
            <a:r>
              <a:rPr lang="ja-JP" altLang="en-US" sz="1400" dirty="0">
                <a:solidFill>
                  <a:srgbClr val="FF6600"/>
                </a:solidFill>
                <a:latin typeface="+mj-lt"/>
                <a:ea typeface="+mj-ea"/>
              </a:rPr>
              <a:t>［</a:t>
            </a:r>
            <a:r>
              <a:rPr lang="en-US" altLang="ja-JP" sz="1400" dirty="0">
                <a:solidFill>
                  <a:srgbClr val="FF6600"/>
                </a:solidFill>
                <a:latin typeface="+mj-lt"/>
                <a:ea typeface="+mj-ea"/>
              </a:rPr>
              <a:t>65</a:t>
            </a:r>
            <a:r>
              <a:rPr lang="ja-JP" altLang="en-US" sz="1400" dirty="0">
                <a:solidFill>
                  <a:srgbClr val="FF6600"/>
                </a:solidFill>
                <a:latin typeface="+mj-lt"/>
                <a:ea typeface="+mj-ea"/>
              </a:rPr>
              <a:t>歳以上、肺炎球菌ワクチン未接種］国内第</a:t>
            </a:r>
            <a:r>
              <a:rPr lang="en-US" altLang="ja-JP" sz="1400" dirty="0">
                <a:solidFill>
                  <a:srgbClr val="FF6600"/>
                </a:solidFill>
                <a:latin typeface="+mj-lt"/>
                <a:ea typeface="+mj-ea"/>
              </a:rPr>
              <a:t>Ⅲ</a:t>
            </a:r>
            <a:r>
              <a:rPr lang="ja-JP" altLang="en-US" sz="1400" dirty="0">
                <a:solidFill>
                  <a:srgbClr val="FF6600"/>
                </a:solidFill>
                <a:latin typeface="+mj-lt"/>
                <a:ea typeface="+mj-ea"/>
              </a:rPr>
              <a:t>相試験（</a:t>
            </a:r>
            <a:r>
              <a:rPr lang="en-US" altLang="ja-JP" sz="1400" dirty="0">
                <a:solidFill>
                  <a:srgbClr val="FF6600"/>
                </a:solidFill>
                <a:latin typeface="+mj-lt"/>
                <a:ea typeface="+mj-ea"/>
              </a:rPr>
              <a:t>B1851088</a:t>
            </a:r>
            <a:r>
              <a:rPr lang="ja-JP" altLang="en-US" sz="1400" dirty="0">
                <a:solidFill>
                  <a:srgbClr val="FF6600"/>
                </a:solidFill>
                <a:latin typeface="+mj-lt"/>
                <a:ea typeface="+mj-ea"/>
              </a:rPr>
              <a:t>試験）</a:t>
            </a:r>
          </a:p>
          <a:p>
            <a:r>
              <a:rPr lang="ja-JP" altLang="en-US" sz="2000" dirty="0"/>
              <a:t>プレベナー</a:t>
            </a:r>
            <a:r>
              <a:rPr lang="en-US" altLang="ja-JP" sz="2000" dirty="0"/>
              <a:t>13</a:t>
            </a:r>
            <a:r>
              <a:rPr lang="ja-JP" altLang="en-US" sz="2000" dirty="0"/>
              <a:t>（</a:t>
            </a:r>
            <a:r>
              <a:rPr lang="en-US" altLang="ja-JP" sz="2000" dirty="0"/>
              <a:t>PCV13</a:t>
            </a:r>
            <a:r>
              <a:rPr lang="ja-JP" altLang="en-US" sz="2000" dirty="0"/>
              <a:t>）群と肺炎球菌多糖体ワクチン（</a:t>
            </a:r>
            <a:r>
              <a:rPr lang="en-US" altLang="ja-JP" sz="2000" dirty="0"/>
              <a:t>PPV</a:t>
            </a:r>
            <a:r>
              <a:rPr lang="ja-JP" altLang="en-US" sz="2000" dirty="0"/>
              <a:t>）群の</a:t>
            </a:r>
            <a:endParaRPr lang="en-US" altLang="ja-JP" sz="2000" dirty="0"/>
          </a:p>
          <a:p>
            <a:r>
              <a:rPr lang="ja-JP" altLang="en-US" sz="2000" dirty="0"/>
              <a:t>ワクチン血清型別</a:t>
            </a:r>
            <a:r>
              <a:rPr lang="en-US" altLang="ja-JP" sz="2000" dirty="0"/>
              <a:t>OPA</a:t>
            </a:r>
            <a:r>
              <a:rPr lang="ja-JP" altLang="en-US" sz="2000" dirty="0"/>
              <a:t>上昇倍率（年齢層別）</a:t>
            </a:r>
            <a:endParaRPr lang="ja-JP" altLang="en-US" sz="2000" dirty="0">
              <a:latin typeface="+mj-lt"/>
              <a:ea typeface="+mj-ea"/>
            </a:endParaRPr>
          </a:p>
        </p:txBody>
      </p:sp>
      <p:sp>
        <p:nvSpPr>
          <p:cNvPr id="5" name="スライド番号プレースホルダ 3"/>
          <p:cNvSpPr txBox="1">
            <a:spLocks noGrp="1"/>
          </p:cNvSpPr>
          <p:nvPr/>
        </p:nvSpPr>
        <p:spPr bwMode="auto">
          <a:xfrm>
            <a:off x="0" y="6372225"/>
            <a:ext cx="638175" cy="476250"/>
          </a:xfrm>
          <a:prstGeom prst="rect">
            <a:avLst/>
          </a:prstGeom>
          <a:noFill/>
          <a:ln>
            <a:miter lim="800000"/>
            <a:headEnd/>
            <a:tailEnd/>
          </a:ln>
        </p:spPr>
        <p:txBody>
          <a:bodyPr anchor="b"/>
          <a:lstStyle/>
          <a:p>
            <a:pPr>
              <a:defRPr/>
            </a:pPr>
            <a:fld id="{A183EFBA-5FD4-4CBE-9E9C-0985DB3E2CB9}" type="slidenum">
              <a:rPr lang="en-US" altLang="ja-JP" sz="1000">
                <a:latin typeface="+mj-lt"/>
                <a:ea typeface="+mj-ea"/>
              </a:rPr>
              <a:pPr>
                <a:defRPr/>
              </a:pPr>
              <a:t>26</a:t>
            </a:fld>
            <a:endParaRPr lang="en-US" altLang="ja-JP" sz="1000" dirty="0">
              <a:latin typeface="+mj-lt"/>
              <a:ea typeface="+mj-ea"/>
            </a:endParaRPr>
          </a:p>
        </p:txBody>
      </p:sp>
      <p:sp>
        <p:nvSpPr>
          <p:cNvPr id="12" name="正方形/長方形 20"/>
          <p:cNvSpPr>
            <a:spLocks noChangeArrowheads="1"/>
          </p:cNvSpPr>
          <p:nvPr/>
        </p:nvSpPr>
        <p:spPr bwMode="auto">
          <a:xfrm>
            <a:off x="3859901" y="6638200"/>
            <a:ext cx="5232696" cy="215444"/>
          </a:xfrm>
          <a:prstGeom prst="rect">
            <a:avLst/>
          </a:prstGeom>
          <a:noFill/>
          <a:ln w="9525">
            <a:noFill/>
            <a:miter lim="800000"/>
            <a:headEnd/>
            <a:tailEnd/>
          </a:ln>
        </p:spPr>
        <p:txBody>
          <a:bodyPr wrap="square" anchor="b" anchorCtr="0">
            <a:spAutoFit/>
          </a:bodyPr>
          <a:lstStyle/>
          <a:p>
            <a:pPr algn="r"/>
            <a:r>
              <a:rPr lang="ja-JP" altLang="en-US" sz="800" dirty="0">
                <a:latin typeface="+mj-lt"/>
                <a:ea typeface="+mj-ea"/>
              </a:rPr>
              <a:t>社内資料 国内第</a:t>
            </a:r>
            <a:r>
              <a:rPr lang="en-US" altLang="ja-JP" sz="800" dirty="0">
                <a:latin typeface="+mj-lt"/>
                <a:ea typeface="+mj-ea"/>
              </a:rPr>
              <a:t>Ⅲ</a:t>
            </a:r>
            <a:r>
              <a:rPr lang="ja-JP" altLang="en-US" sz="800" dirty="0">
                <a:latin typeface="+mj-lt"/>
                <a:ea typeface="+mj-ea"/>
              </a:rPr>
              <a:t>相試験（非劣性試験、未接種者、</a:t>
            </a:r>
            <a:r>
              <a:rPr lang="en-US" altLang="ja-JP" sz="800" dirty="0">
                <a:latin typeface="+mj-lt"/>
                <a:ea typeface="+mj-ea"/>
              </a:rPr>
              <a:t>B1851088</a:t>
            </a:r>
            <a:r>
              <a:rPr lang="ja-JP" altLang="en-US" sz="800" dirty="0">
                <a:latin typeface="+mj-lt"/>
                <a:ea typeface="+mj-ea"/>
              </a:rPr>
              <a:t>試験）より作図（承認時評価資料）</a:t>
            </a:r>
          </a:p>
        </p:txBody>
      </p:sp>
      <p:grpSp>
        <p:nvGrpSpPr>
          <p:cNvPr id="15" name="グループ化 14"/>
          <p:cNvGrpSpPr/>
          <p:nvPr/>
        </p:nvGrpSpPr>
        <p:grpSpPr>
          <a:xfrm>
            <a:off x="800690" y="1973761"/>
            <a:ext cx="54000" cy="1584116"/>
            <a:chOff x="800690" y="1973761"/>
            <a:chExt cx="54000" cy="1584116"/>
          </a:xfrm>
        </p:grpSpPr>
        <p:cxnSp>
          <p:nvCxnSpPr>
            <p:cNvPr id="207" name="直線コネクタ 206"/>
            <p:cNvCxnSpPr/>
            <p:nvPr/>
          </p:nvCxnSpPr>
          <p:spPr bwMode="auto">
            <a:xfrm>
              <a:off x="800690" y="1973761"/>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211" name="直線コネクタ 210"/>
            <p:cNvCxnSpPr/>
            <p:nvPr/>
          </p:nvCxnSpPr>
          <p:spPr bwMode="auto">
            <a:xfrm>
              <a:off x="800690" y="2281323"/>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212" name="直線コネクタ 211"/>
            <p:cNvCxnSpPr/>
            <p:nvPr/>
          </p:nvCxnSpPr>
          <p:spPr bwMode="auto">
            <a:xfrm>
              <a:off x="800690" y="2607027"/>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214" name="直線コネクタ 213"/>
            <p:cNvCxnSpPr/>
            <p:nvPr/>
          </p:nvCxnSpPr>
          <p:spPr bwMode="auto">
            <a:xfrm>
              <a:off x="800690" y="2920980"/>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215" name="直線コネクタ 214"/>
            <p:cNvCxnSpPr/>
            <p:nvPr/>
          </p:nvCxnSpPr>
          <p:spPr bwMode="auto">
            <a:xfrm>
              <a:off x="800690" y="3235799"/>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217" name="直線コネクタ 216"/>
            <p:cNvCxnSpPr/>
            <p:nvPr/>
          </p:nvCxnSpPr>
          <p:spPr bwMode="auto">
            <a:xfrm>
              <a:off x="800690" y="3557877"/>
              <a:ext cx="54000" cy="0"/>
            </a:xfrm>
            <a:prstGeom prst="line">
              <a:avLst/>
            </a:prstGeom>
            <a:noFill/>
            <a:ln w="12700" cap="sq" cmpd="sng" algn="ctr">
              <a:solidFill>
                <a:schemeClr val="tx1"/>
              </a:solidFill>
              <a:prstDash val="solid"/>
              <a:miter lim="800000"/>
              <a:headEnd type="none" w="med" len="med"/>
              <a:tailEnd type="none" w="med" len="med"/>
            </a:ln>
            <a:effectLst/>
          </p:spPr>
        </p:cxnSp>
      </p:grpSp>
      <p:cxnSp>
        <p:nvCxnSpPr>
          <p:cNvPr id="219" name="直線コネクタ 218"/>
          <p:cNvCxnSpPr/>
          <p:nvPr/>
        </p:nvCxnSpPr>
        <p:spPr bwMode="auto">
          <a:xfrm rot="5400000">
            <a:off x="833872" y="3591418"/>
            <a:ext cx="57246" cy="0"/>
          </a:xfrm>
          <a:prstGeom prst="line">
            <a:avLst/>
          </a:prstGeom>
          <a:noFill/>
          <a:ln w="12700" cap="sq" cmpd="sng" algn="ctr">
            <a:solidFill>
              <a:schemeClr val="tx1"/>
            </a:solidFill>
            <a:prstDash val="solid"/>
            <a:miter lim="800000"/>
            <a:headEnd type="none" w="med" len="med"/>
            <a:tailEnd type="none" w="med" len="med"/>
          </a:ln>
          <a:effectLst/>
        </p:spPr>
      </p:cxnSp>
      <p:grpSp>
        <p:nvGrpSpPr>
          <p:cNvPr id="351" name="グループ化 350"/>
          <p:cNvGrpSpPr/>
          <p:nvPr/>
        </p:nvGrpSpPr>
        <p:grpSpPr>
          <a:xfrm>
            <a:off x="552720" y="1774949"/>
            <a:ext cx="230832" cy="1846032"/>
            <a:chOff x="729302" y="4762838"/>
            <a:chExt cx="230832" cy="1741358"/>
          </a:xfrm>
        </p:grpSpPr>
        <p:sp>
          <p:nvSpPr>
            <p:cNvPr id="224" name="テキスト ボックス 223"/>
            <p:cNvSpPr txBox="1"/>
            <p:nvPr/>
          </p:nvSpPr>
          <p:spPr>
            <a:xfrm>
              <a:off x="751269" y="4871824"/>
              <a:ext cx="192360" cy="130646"/>
            </a:xfrm>
            <a:prstGeom prst="rect">
              <a:avLst/>
            </a:prstGeom>
            <a:noFill/>
          </p:spPr>
          <p:txBody>
            <a:bodyPr wrap="none" lIns="0" tIns="0" rIns="0" bIns="0" rtlCol="0">
              <a:spAutoFit/>
            </a:bodyPr>
            <a:lstStyle/>
            <a:p>
              <a:pPr algn="r"/>
              <a:r>
                <a:rPr kumimoji="1" lang="en-US" altLang="ja-JP" sz="900" dirty="0">
                  <a:latin typeface="+mj-lt"/>
                  <a:ea typeface="+mj-ea"/>
                </a:rPr>
                <a:t>400</a:t>
              </a:r>
              <a:endParaRPr kumimoji="1" lang="ja-JP" altLang="en-US" sz="900" dirty="0">
                <a:latin typeface="+mj-lt"/>
                <a:ea typeface="+mj-ea"/>
              </a:endParaRPr>
            </a:p>
          </p:txBody>
        </p:sp>
        <p:sp>
          <p:nvSpPr>
            <p:cNvPr id="228" name="テキスト ボックス 227"/>
            <p:cNvSpPr txBox="1"/>
            <p:nvPr/>
          </p:nvSpPr>
          <p:spPr>
            <a:xfrm>
              <a:off x="751269" y="5175307"/>
              <a:ext cx="192360" cy="130646"/>
            </a:xfrm>
            <a:prstGeom prst="rect">
              <a:avLst/>
            </a:prstGeom>
            <a:noFill/>
          </p:spPr>
          <p:txBody>
            <a:bodyPr wrap="none" lIns="0" tIns="0" rIns="0" bIns="0" rtlCol="0">
              <a:spAutoFit/>
            </a:bodyPr>
            <a:lstStyle/>
            <a:p>
              <a:pPr algn="r"/>
              <a:r>
                <a:rPr kumimoji="1" lang="en-US" altLang="ja-JP" sz="900" dirty="0">
                  <a:latin typeface="+mj-lt"/>
                  <a:ea typeface="+mj-ea"/>
                </a:rPr>
                <a:t>350</a:t>
              </a:r>
              <a:endParaRPr kumimoji="1" lang="ja-JP" altLang="en-US" sz="900" dirty="0">
                <a:latin typeface="+mj-lt"/>
                <a:ea typeface="+mj-ea"/>
              </a:endParaRPr>
            </a:p>
          </p:txBody>
        </p:sp>
        <p:sp>
          <p:nvSpPr>
            <p:cNvPr id="230" name="テキスト ボックス 229"/>
            <p:cNvSpPr txBox="1"/>
            <p:nvPr/>
          </p:nvSpPr>
          <p:spPr>
            <a:xfrm>
              <a:off x="751269" y="5483072"/>
              <a:ext cx="192360" cy="130646"/>
            </a:xfrm>
            <a:prstGeom prst="rect">
              <a:avLst/>
            </a:prstGeom>
            <a:noFill/>
          </p:spPr>
          <p:txBody>
            <a:bodyPr wrap="none" lIns="0" tIns="0" rIns="0" bIns="0" rtlCol="0">
              <a:spAutoFit/>
            </a:bodyPr>
            <a:lstStyle/>
            <a:p>
              <a:pPr algn="r"/>
              <a:r>
                <a:rPr kumimoji="1" lang="en-US" altLang="ja-JP" sz="900" dirty="0">
                  <a:latin typeface="+mj-lt"/>
                  <a:ea typeface="+mj-ea"/>
                </a:rPr>
                <a:t>150</a:t>
              </a:r>
              <a:endParaRPr kumimoji="1" lang="ja-JP" altLang="en-US" sz="900" dirty="0">
                <a:latin typeface="+mj-lt"/>
                <a:ea typeface="+mj-ea"/>
              </a:endParaRPr>
            </a:p>
          </p:txBody>
        </p:sp>
        <p:sp>
          <p:nvSpPr>
            <p:cNvPr id="231" name="テキスト ボックス 230"/>
            <p:cNvSpPr txBox="1"/>
            <p:nvPr/>
          </p:nvSpPr>
          <p:spPr>
            <a:xfrm>
              <a:off x="751269" y="5778480"/>
              <a:ext cx="192360" cy="130646"/>
            </a:xfrm>
            <a:prstGeom prst="rect">
              <a:avLst/>
            </a:prstGeom>
            <a:noFill/>
          </p:spPr>
          <p:txBody>
            <a:bodyPr wrap="none" lIns="0" tIns="0" rIns="0" bIns="0" rtlCol="0">
              <a:spAutoFit/>
            </a:bodyPr>
            <a:lstStyle/>
            <a:p>
              <a:pPr algn="r"/>
              <a:r>
                <a:rPr kumimoji="1" lang="en-US" altLang="ja-JP" sz="900" dirty="0">
                  <a:latin typeface="+mj-lt"/>
                  <a:ea typeface="+mj-ea"/>
                </a:rPr>
                <a:t>100</a:t>
              </a:r>
              <a:endParaRPr kumimoji="1" lang="ja-JP" altLang="en-US" sz="900" dirty="0">
                <a:latin typeface="+mj-lt"/>
                <a:ea typeface="+mj-ea"/>
              </a:endParaRPr>
            </a:p>
          </p:txBody>
        </p:sp>
        <p:sp>
          <p:nvSpPr>
            <p:cNvPr id="233" name="テキスト ボックス 232"/>
            <p:cNvSpPr txBox="1"/>
            <p:nvPr/>
          </p:nvSpPr>
          <p:spPr>
            <a:xfrm>
              <a:off x="815389" y="6072761"/>
              <a:ext cx="128240" cy="130646"/>
            </a:xfrm>
            <a:prstGeom prst="rect">
              <a:avLst/>
            </a:prstGeom>
            <a:noFill/>
          </p:spPr>
          <p:txBody>
            <a:bodyPr wrap="none" lIns="0" tIns="0" rIns="0" bIns="0" rtlCol="0">
              <a:spAutoFit/>
            </a:bodyPr>
            <a:lstStyle/>
            <a:p>
              <a:pPr algn="r"/>
              <a:r>
                <a:rPr kumimoji="1" lang="en-US" altLang="ja-JP" sz="900" dirty="0">
                  <a:latin typeface="+mj-lt"/>
                  <a:ea typeface="+mj-ea"/>
                </a:rPr>
                <a:t>50</a:t>
              </a:r>
              <a:endParaRPr kumimoji="1" lang="ja-JP" altLang="en-US" sz="900" dirty="0">
                <a:latin typeface="+mj-lt"/>
                <a:ea typeface="+mj-ea"/>
              </a:endParaRPr>
            </a:p>
          </p:txBody>
        </p:sp>
        <p:sp>
          <p:nvSpPr>
            <p:cNvPr id="234" name="テキスト ボックス 233"/>
            <p:cNvSpPr txBox="1"/>
            <p:nvPr/>
          </p:nvSpPr>
          <p:spPr>
            <a:xfrm>
              <a:off x="879509" y="6373550"/>
              <a:ext cx="64120" cy="130646"/>
            </a:xfrm>
            <a:prstGeom prst="rect">
              <a:avLst/>
            </a:prstGeom>
            <a:noFill/>
          </p:spPr>
          <p:txBody>
            <a:bodyPr wrap="none" lIns="0" tIns="0" rIns="0" bIns="0" rtlCol="0">
              <a:spAutoFit/>
            </a:bodyPr>
            <a:lstStyle/>
            <a:p>
              <a:pPr algn="r"/>
              <a:r>
                <a:rPr kumimoji="1" lang="en-US" altLang="ja-JP" sz="900" dirty="0">
                  <a:latin typeface="+mj-lt"/>
                  <a:ea typeface="+mj-ea"/>
                </a:rPr>
                <a:t>0</a:t>
              </a:r>
              <a:endParaRPr kumimoji="1" lang="ja-JP" altLang="en-US" sz="900" dirty="0">
                <a:latin typeface="+mj-lt"/>
                <a:ea typeface="+mj-ea"/>
              </a:endParaRPr>
            </a:p>
          </p:txBody>
        </p:sp>
        <p:sp>
          <p:nvSpPr>
            <p:cNvPr id="498" name="テキスト ボックス 497"/>
            <p:cNvSpPr txBox="1"/>
            <p:nvPr/>
          </p:nvSpPr>
          <p:spPr>
            <a:xfrm>
              <a:off x="729302" y="4762838"/>
              <a:ext cx="230832" cy="130646"/>
            </a:xfrm>
            <a:prstGeom prst="rect">
              <a:avLst/>
            </a:prstGeom>
            <a:noFill/>
          </p:spPr>
          <p:txBody>
            <a:bodyPr wrap="none" lIns="0" tIns="0" rIns="0" bIns="0" rtlCol="0">
              <a:spAutoFit/>
            </a:bodyPr>
            <a:lstStyle/>
            <a:p>
              <a:pPr algn="r"/>
              <a:r>
                <a:rPr kumimoji="1" lang="ja-JP" altLang="en-US" sz="900" dirty="0">
                  <a:latin typeface="+mj-lt"/>
                  <a:ea typeface="+mj-ea"/>
                </a:rPr>
                <a:t>（倍）</a:t>
              </a:r>
            </a:p>
          </p:txBody>
        </p:sp>
      </p:grpSp>
      <p:sp>
        <p:nvSpPr>
          <p:cNvPr id="387" name="テキスト ボックス 6"/>
          <p:cNvSpPr txBox="1">
            <a:spLocks noChangeArrowheads="1"/>
          </p:cNvSpPr>
          <p:nvPr/>
        </p:nvSpPr>
        <p:spPr bwMode="auto">
          <a:xfrm>
            <a:off x="6287512" y="3955763"/>
            <a:ext cx="2735145" cy="2125839"/>
          </a:xfrm>
          <a:prstGeom prst="rect">
            <a:avLst/>
          </a:prstGeom>
          <a:noFill/>
          <a:ln w="9525" algn="ctr">
            <a:noFill/>
            <a:miter lim="800000"/>
            <a:headEnd/>
            <a:tailEnd/>
          </a:ln>
        </p:spPr>
        <p:txBody>
          <a:bodyPr wrap="square" lIns="90000" tIns="46800" rIns="90000" bIns="46800" anchor="t" anchorCtr="0">
            <a:spAutoFit/>
          </a:bodyPr>
          <a:lstStyle/>
          <a:p>
            <a:pPr marL="461963" indent="-461963">
              <a:lnSpc>
                <a:spcPct val="110000"/>
              </a:lnSpc>
            </a:pPr>
            <a:r>
              <a:rPr lang="ja-JP" altLang="en-US" sz="1000" b="1" dirty="0">
                <a:solidFill>
                  <a:srgbClr val="3366CC"/>
                </a:solidFill>
                <a:latin typeface="+mj-lt"/>
                <a:ea typeface="+mj-ea"/>
              </a:rPr>
              <a:t>対　象：</a:t>
            </a:r>
            <a:r>
              <a:rPr lang="en-US" altLang="ja-JP" sz="1000" b="1" dirty="0">
                <a:solidFill>
                  <a:srgbClr val="000000"/>
                </a:solidFill>
                <a:latin typeface="+mj-lt"/>
                <a:ea typeface="+mj-ea"/>
              </a:rPr>
              <a:t>	</a:t>
            </a:r>
            <a:r>
              <a:rPr lang="ja-JP" altLang="en-US" sz="1000" dirty="0">
                <a:latin typeface="+mj-lt"/>
                <a:ea typeface="+mj-ea"/>
              </a:rPr>
              <a:t>肺炎球菌ワクチン未接種の</a:t>
            </a:r>
            <a:r>
              <a:rPr lang="en-US" altLang="ja-JP" sz="1000" dirty="0">
                <a:latin typeface="+mj-lt"/>
                <a:ea typeface="+mj-ea"/>
              </a:rPr>
              <a:t>65</a:t>
            </a:r>
            <a:r>
              <a:rPr lang="ja-JP" altLang="en-US" sz="1000" dirty="0">
                <a:latin typeface="+mj-lt"/>
                <a:ea typeface="+mj-ea"/>
              </a:rPr>
              <a:t>歳以上の日本人高齢者</a:t>
            </a:r>
            <a:r>
              <a:rPr lang="en-US" altLang="ja-JP" sz="1000" dirty="0">
                <a:latin typeface="+mj-lt"/>
                <a:ea typeface="+mj-ea"/>
              </a:rPr>
              <a:t>764</a:t>
            </a:r>
            <a:r>
              <a:rPr lang="ja-JP" altLang="en-US" sz="1000" dirty="0">
                <a:latin typeface="+mj-lt"/>
                <a:ea typeface="+mj-ea"/>
              </a:rPr>
              <a:t>例</a:t>
            </a:r>
            <a:endParaRPr lang="en-US" altLang="ja-JP" sz="1000" dirty="0">
              <a:latin typeface="+mj-lt"/>
              <a:ea typeface="+mj-ea"/>
            </a:endParaRPr>
          </a:p>
          <a:p>
            <a:pPr marL="461963" indent="-461963">
              <a:lnSpc>
                <a:spcPct val="110000"/>
              </a:lnSpc>
            </a:pPr>
            <a:r>
              <a:rPr lang="ja-JP" altLang="en-US" sz="1000" b="1" dirty="0">
                <a:solidFill>
                  <a:srgbClr val="3366CC"/>
                </a:solidFill>
                <a:latin typeface="+mj-lt"/>
                <a:ea typeface="+mj-ea"/>
              </a:rPr>
              <a:t>方　法：</a:t>
            </a:r>
            <a:r>
              <a:rPr lang="en-US" altLang="ja-JP" sz="1000" b="1" dirty="0">
                <a:solidFill>
                  <a:srgbClr val="000000"/>
                </a:solidFill>
                <a:latin typeface="+mj-lt"/>
                <a:ea typeface="+mj-ea"/>
              </a:rPr>
              <a:t>	</a:t>
            </a:r>
            <a:r>
              <a:rPr lang="en-US" altLang="ja-JP" sz="1000" dirty="0">
                <a:solidFill>
                  <a:srgbClr val="000000"/>
                </a:solidFill>
                <a:latin typeface="+mj-lt"/>
                <a:ea typeface="+mj-ea"/>
              </a:rPr>
              <a:t>1</a:t>
            </a:r>
            <a:r>
              <a:rPr lang="ja-JP" altLang="en-US" sz="1000" dirty="0">
                <a:solidFill>
                  <a:srgbClr val="000000"/>
                </a:solidFill>
                <a:latin typeface="+mj-lt"/>
                <a:ea typeface="+mj-ea"/>
              </a:rPr>
              <a:t>：</a:t>
            </a:r>
            <a:r>
              <a:rPr lang="en-US" altLang="ja-JP" sz="1000" dirty="0">
                <a:solidFill>
                  <a:srgbClr val="000000"/>
                </a:solidFill>
                <a:latin typeface="+mj-lt"/>
                <a:ea typeface="+mj-ea"/>
              </a:rPr>
              <a:t>1</a:t>
            </a:r>
            <a:r>
              <a:rPr lang="ja-JP" altLang="en-US" sz="1000" dirty="0">
                <a:solidFill>
                  <a:srgbClr val="000000"/>
                </a:solidFill>
                <a:latin typeface="+mj-lt"/>
                <a:ea typeface="+mj-ea"/>
              </a:rPr>
              <a:t>比で</a:t>
            </a:r>
            <a:r>
              <a:rPr lang="en-US" altLang="ja-JP" sz="1000" dirty="0">
                <a:solidFill>
                  <a:srgbClr val="000000"/>
                </a:solidFill>
                <a:latin typeface="+mj-lt"/>
                <a:ea typeface="+mj-ea"/>
              </a:rPr>
              <a:t>PCV13</a:t>
            </a:r>
            <a:r>
              <a:rPr lang="ja-JP" altLang="en-US" sz="1000" dirty="0">
                <a:solidFill>
                  <a:srgbClr val="000000"/>
                </a:solidFill>
                <a:latin typeface="+mj-lt"/>
                <a:ea typeface="+mj-ea"/>
              </a:rPr>
              <a:t>又は</a:t>
            </a:r>
            <a:r>
              <a:rPr lang="en-US" altLang="ja-JP" sz="1000" dirty="0">
                <a:solidFill>
                  <a:srgbClr val="000000"/>
                </a:solidFill>
                <a:latin typeface="+mj-lt"/>
                <a:ea typeface="+mj-ea"/>
              </a:rPr>
              <a:t>PPV</a:t>
            </a:r>
            <a:r>
              <a:rPr lang="ja-JP" altLang="en-US" sz="1000" dirty="0">
                <a:solidFill>
                  <a:srgbClr val="000000"/>
                </a:solidFill>
                <a:latin typeface="+mj-lt"/>
                <a:ea typeface="+mj-ea"/>
              </a:rPr>
              <a:t>の</a:t>
            </a:r>
            <a:r>
              <a:rPr lang="en-US" altLang="ja-JP" sz="1000" dirty="0">
                <a:solidFill>
                  <a:srgbClr val="000000"/>
                </a:solidFill>
                <a:latin typeface="+mj-lt"/>
                <a:ea typeface="+mj-ea"/>
              </a:rPr>
              <a:t>2</a:t>
            </a:r>
            <a:r>
              <a:rPr lang="ja-JP" altLang="en-US" sz="1000" dirty="0">
                <a:solidFill>
                  <a:srgbClr val="000000"/>
                </a:solidFill>
                <a:latin typeface="+mj-lt"/>
                <a:ea typeface="+mj-ea"/>
              </a:rPr>
              <a:t>群に無作為に割付け、いずれかのワクチン</a:t>
            </a:r>
            <a:r>
              <a:rPr lang="en-US" altLang="ja-JP" sz="1000" dirty="0">
                <a:solidFill>
                  <a:srgbClr val="000000"/>
                </a:solidFill>
                <a:latin typeface="+mj-lt"/>
                <a:ea typeface="+mj-ea"/>
              </a:rPr>
              <a:t>0.5mL</a:t>
            </a:r>
            <a:r>
              <a:rPr lang="ja-JP" altLang="en-US" sz="1000" dirty="0">
                <a:solidFill>
                  <a:srgbClr val="000000"/>
                </a:solidFill>
                <a:latin typeface="+mj-lt"/>
                <a:ea typeface="+mj-ea"/>
              </a:rPr>
              <a:t>を</a:t>
            </a:r>
            <a:r>
              <a:rPr lang="en-US" altLang="ja-JP" sz="1000" dirty="0">
                <a:solidFill>
                  <a:srgbClr val="000000"/>
                </a:solidFill>
                <a:latin typeface="+mj-lt"/>
                <a:ea typeface="+mj-ea"/>
              </a:rPr>
              <a:t>1</a:t>
            </a:r>
            <a:r>
              <a:rPr lang="ja-JP" altLang="en-US" sz="1000" dirty="0">
                <a:solidFill>
                  <a:srgbClr val="000000"/>
                </a:solidFill>
                <a:latin typeface="+mj-lt"/>
                <a:ea typeface="+mj-ea"/>
              </a:rPr>
              <a:t>回筋肉内接種した。</a:t>
            </a:r>
            <a:r>
              <a:rPr lang="en-US" altLang="ja-JP" sz="1000" dirty="0">
                <a:solidFill>
                  <a:srgbClr val="000000"/>
                </a:solidFill>
                <a:latin typeface="+mj-lt"/>
                <a:ea typeface="+mj-ea"/>
              </a:rPr>
              <a:t>OPA</a:t>
            </a:r>
            <a:r>
              <a:rPr lang="ja-JP" altLang="en-US" sz="1000" dirty="0">
                <a:solidFill>
                  <a:srgbClr val="000000"/>
                </a:solidFill>
                <a:latin typeface="+mj-lt"/>
                <a:ea typeface="+mj-ea"/>
              </a:rPr>
              <a:t>はワクチン接種</a:t>
            </a:r>
            <a:r>
              <a:rPr lang="en-US" altLang="ja-JP" sz="1000" dirty="0">
                <a:solidFill>
                  <a:srgbClr val="000000"/>
                </a:solidFill>
                <a:latin typeface="+mj-lt"/>
                <a:ea typeface="+mj-ea"/>
              </a:rPr>
              <a:t>1</a:t>
            </a:r>
            <a:r>
              <a:rPr lang="ja-JP" altLang="en-US" sz="1000" dirty="0">
                <a:solidFill>
                  <a:srgbClr val="000000"/>
                </a:solidFill>
                <a:latin typeface="+mj-lt"/>
                <a:ea typeface="+mj-ea"/>
              </a:rPr>
              <a:t>か月後に採血し測定した。</a:t>
            </a:r>
            <a:endParaRPr lang="en-US" altLang="ja-JP" sz="1000" dirty="0">
              <a:solidFill>
                <a:srgbClr val="000000"/>
              </a:solidFill>
              <a:latin typeface="+mj-lt"/>
              <a:ea typeface="+mj-ea"/>
            </a:endParaRPr>
          </a:p>
          <a:p>
            <a:pPr marL="461963" indent="-461963">
              <a:lnSpc>
                <a:spcPct val="110000"/>
              </a:lnSpc>
            </a:pPr>
            <a:r>
              <a:rPr lang="ja-JP" altLang="en-US" sz="1000" b="1" dirty="0">
                <a:solidFill>
                  <a:srgbClr val="3366CC"/>
                </a:solidFill>
                <a:latin typeface="+mj-lt"/>
                <a:ea typeface="+mj-ea"/>
              </a:rPr>
              <a:t>安全性：</a:t>
            </a:r>
            <a:r>
              <a:rPr lang="en-US" altLang="ja-JP" sz="1000" b="1" dirty="0">
                <a:solidFill>
                  <a:srgbClr val="3366CC"/>
                </a:solidFill>
                <a:latin typeface="+mj-lt"/>
                <a:ea typeface="+mj-ea"/>
              </a:rPr>
              <a:t>	</a:t>
            </a:r>
            <a:r>
              <a:rPr lang="ja-JP" altLang="en-US" sz="1000" dirty="0">
                <a:latin typeface="+mj-lt"/>
                <a:ea typeface="+mj-ea"/>
              </a:rPr>
              <a:t>接種後</a:t>
            </a:r>
            <a:r>
              <a:rPr lang="en-US" altLang="ja-JP" sz="1000" dirty="0">
                <a:latin typeface="+mj-lt"/>
                <a:ea typeface="+mj-ea"/>
              </a:rPr>
              <a:t>14</a:t>
            </a:r>
            <a:r>
              <a:rPr lang="ja-JP" altLang="en-US" sz="1000" dirty="0">
                <a:latin typeface="+mj-lt"/>
                <a:ea typeface="+mj-ea"/>
              </a:rPr>
              <a:t>日間に認められた主な副反応は、</a:t>
            </a:r>
            <a:r>
              <a:rPr lang="en-US" altLang="ja-JP" sz="1000" dirty="0">
                <a:latin typeface="+mj-lt"/>
                <a:ea typeface="+mj-ea"/>
              </a:rPr>
              <a:t>PCV13</a:t>
            </a:r>
            <a:r>
              <a:rPr lang="ja-JP" altLang="en-US" sz="1000" dirty="0">
                <a:latin typeface="+mj-lt"/>
                <a:ea typeface="+mj-ea"/>
              </a:rPr>
              <a:t>群では疼痛</a:t>
            </a:r>
            <a:r>
              <a:rPr lang="en-US" altLang="ja-JP" sz="1000" dirty="0">
                <a:latin typeface="+mj-lt"/>
                <a:ea typeface="+mj-ea"/>
              </a:rPr>
              <a:t>44.5</a:t>
            </a:r>
            <a:r>
              <a:rPr lang="ja-JP" altLang="en-US" sz="1000" dirty="0">
                <a:latin typeface="+mj-lt"/>
                <a:ea typeface="+mj-ea"/>
              </a:rPr>
              <a:t>％、紅斑</a:t>
            </a:r>
            <a:r>
              <a:rPr lang="en-US" altLang="ja-JP" sz="1000" dirty="0">
                <a:latin typeface="+mj-lt"/>
                <a:ea typeface="+mj-ea"/>
              </a:rPr>
              <a:t>27.6</a:t>
            </a:r>
            <a:r>
              <a:rPr lang="ja-JP" altLang="en-US" sz="1000" dirty="0">
                <a:latin typeface="+mj-lt"/>
                <a:ea typeface="+mj-ea"/>
              </a:rPr>
              <a:t>％、腫脹</a:t>
            </a:r>
            <a:r>
              <a:rPr lang="en-US" altLang="ja-JP" sz="1000" dirty="0">
                <a:latin typeface="+mj-lt"/>
                <a:ea typeface="+mj-ea"/>
              </a:rPr>
              <a:t>21.0</a:t>
            </a:r>
            <a:r>
              <a:rPr lang="ja-JP" altLang="en-US" sz="1000" dirty="0">
                <a:latin typeface="+mj-lt"/>
                <a:ea typeface="+mj-ea"/>
              </a:rPr>
              <a:t>％などであった。また</a:t>
            </a:r>
            <a:r>
              <a:rPr lang="en-US" altLang="ja-JP" sz="1000" dirty="0">
                <a:latin typeface="+mj-lt"/>
                <a:ea typeface="+mj-ea"/>
              </a:rPr>
              <a:t>PPV</a:t>
            </a:r>
            <a:r>
              <a:rPr lang="ja-JP" altLang="en-US" sz="1000" dirty="0">
                <a:latin typeface="+mj-lt"/>
                <a:ea typeface="+mj-ea"/>
              </a:rPr>
              <a:t>群では疼痛</a:t>
            </a:r>
            <a:r>
              <a:rPr lang="en-US" altLang="ja-JP" sz="1000" dirty="0">
                <a:latin typeface="+mj-lt"/>
                <a:ea typeface="+mj-ea"/>
              </a:rPr>
              <a:t>37.6</a:t>
            </a:r>
            <a:r>
              <a:rPr lang="ja-JP" altLang="en-US" sz="1000" dirty="0">
                <a:latin typeface="+mj-lt"/>
                <a:ea typeface="+mj-ea"/>
              </a:rPr>
              <a:t>％、新規の全身性筋肉痛</a:t>
            </a:r>
            <a:r>
              <a:rPr lang="en-US" altLang="ja-JP" sz="1000" dirty="0">
                <a:latin typeface="+mj-lt"/>
                <a:ea typeface="+mj-ea"/>
              </a:rPr>
              <a:t>17.6</a:t>
            </a:r>
            <a:r>
              <a:rPr lang="ja-JP" altLang="en-US" sz="1000" dirty="0">
                <a:latin typeface="+mj-lt"/>
                <a:ea typeface="+mj-ea"/>
              </a:rPr>
              <a:t>％、上腕の可動性の低下</a:t>
            </a:r>
            <a:r>
              <a:rPr lang="en-US" altLang="ja-JP" sz="1000" dirty="0">
                <a:latin typeface="+mj-lt"/>
                <a:ea typeface="+mj-ea"/>
              </a:rPr>
              <a:t>17.5</a:t>
            </a:r>
            <a:r>
              <a:rPr lang="ja-JP" altLang="en-US" sz="1000" dirty="0">
                <a:latin typeface="+mj-lt"/>
                <a:ea typeface="+mj-ea"/>
              </a:rPr>
              <a:t>％などであった。</a:t>
            </a:r>
            <a:endParaRPr lang="ja-JP" altLang="en-US" sz="1000" dirty="0">
              <a:solidFill>
                <a:srgbClr val="000000"/>
              </a:solidFill>
              <a:latin typeface="+mj-lt"/>
              <a:ea typeface="+mj-ea"/>
            </a:endParaRPr>
          </a:p>
        </p:txBody>
      </p:sp>
      <p:sp>
        <p:nvSpPr>
          <p:cNvPr id="388" name="テキスト ボックス 11"/>
          <p:cNvSpPr txBox="1">
            <a:spLocks noChangeArrowheads="1"/>
          </p:cNvSpPr>
          <p:nvPr/>
        </p:nvSpPr>
        <p:spPr bwMode="auto">
          <a:xfrm>
            <a:off x="343853" y="1116922"/>
            <a:ext cx="5163914" cy="338554"/>
          </a:xfrm>
          <a:prstGeom prst="rect">
            <a:avLst/>
          </a:prstGeom>
          <a:noFill/>
          <a:ln w="9525">
            <a:noFill/>
            <a:miter lim="800000"/>
            <a:headEnd/>
            <a:tailEnd/>
          </a:ln>
        </p:spPr>
        <p:txBody>
          <a:bodyPr wrap="none">
            <a:spAutoFit/>
          </a:bodyPr>
          <a:lstStyle/>
          <a:p>
            <a:pPr marL="179388" indent="-179388">
              <a:buClr>
                <a:srgbClr val="3366CC"/>
              </a:buClr>
              <a:buFont typeface="Wingdings" pitchFamily="2" charset="2"/>
              <a:buChar char="l"/>
            </a:pPr>
            <a:r>
              <a:rPr lang="ja-JP" altLang="en-US" sz="1600" dirty="0">
                <a:solidFill>
                  <a:srgbClr val="3366CC"/>
                </a:solidFill>
                <a:latin typeface="HGPｺﾞｼｯｸE" pitchFamily="50" charset="-128"/>
                <a:ea typeface="HGPｺﾞｼｯｸE" pitchFamily="50" charset="-128"/>
              </a:rPr>
              <a:t>ワクチン接種前後の血清型別</a:t>
            </a:r>
            <a:r>
              <a:rPr lang="en-US" altLang="ja-JP" sz="1600" dirty="0">
                <a:solidFill>
                  <a:srgbClr val="3366CC"/>
                </a:solidFill>
                <a:latin typeface="HGPｺﾞｼｯｸE" pitchFamily="50" charset="-128"/>
                <a:ea typeface="HGPｺﾞｼｯｸE" pitchFamily="50" charset="-128"/>
              </a:rPr>
              <a:t>OPA</a:t>
            </a:r>
            <a:r>
              <a:rPr lang="ja-JP" altLang="en-US" sz="1600" dirty="0">
                <a:solidFill>
                  <a:srgbClr val="3366CC"/>
                </a:solidFill>
                <a:latin typeface="HGPｺﾞｼｯｸE" pitchFamily="50" charset="-128"/>
                <a:ea typeface="HGPｺﾞｼｯｸE" pitchFamily="50" charset="-128"/>
              </a:rPr>
              <a:t>上昇倍率（年齢層別）</a:t>
            </a:r>
            <a:endParaRPr lang="ja-JP" altLang="en-US" sz="1600" baseline="30000" dirty="0">
              <a:solidFill>
                <a:srgbClr val="3366CC"/>
              </a:solidFill>
              <a:latin typeface="HGPｺﾞｼｯｸE" pitchFamily="50" charset="-128"/>
              <a:ea typeface="HGPｺﾞｼｯｸE" pitchFamily="50" charset="-128"/>
            </a:endParaRPr>
          </a:p>
        </p:txBody>
      </p:sp>
      <p:sp>
        <p:nvSpPr>
          <p:cNvPr id="390" name="正方形/長方形 389"/>
          <p:cNvSpPr/>
          <p:nvPr/>
        </p:nvSpPr>
        <p:spPr bwMode="auto">
          <a:xfrm>
            <a:off x="917537" y="1736672"/>
            <a:ext cx="1980000" cy="182863"/>
          </a:xfrm>
          <a:prstGeom prst="rect">
            <a:avLst/>
          </a:prstGeom>
          <a:solidFill>
            <a:srgbClr val="FF3399"/>
          </a:solidFill>
          <a:ln w="19050" algn="ctr">
            <a:noFill/>
            <a:miter lim="800000"/>
            <a:headEnd/>
            <a:tailEnd/>
          </a:ln>
          <a:effectLst/>
        </p:spPr>
        <p:txBody>
          <a:bodyPr vert="horz" wrap="none" lIns="0" tIns="0" rIns="0" bIns="0" numCol="1" anchor="ctr" anchorCtr="0" compatLnSpc="1">
            <a:prstTxWarp prst="textNoShape">
              <a:avLst/>
            </a:prstTxWarp>
            <a:noAutofit/>
          </a:bodyPr>
          <a:lstStyle/>
          <a:p>
            <a:pPr algn="ctr"/>
            <a:r>
              <a:rPr lang="ja-JP" altLang="en-US" sz="1000" b="1" dirty="0">
                <a:solidFill>
                  <a:schemeClr val="bg1"/>
                </a:solidFill>
                <a:latin typeface="+mj-lt"/>
                <a:ea typeface="+mj-ea"/>
              </a:rPr>
              <a:t>プレベナー</a:t>
            </a:r>
            <a:r>
              <a:rPr lang="en-US" altLang="ja-JP" sz="1000" b="1" dirty="0">
                <a:solidFill>
                  <a:schemeClr val="bg1"/>
                </a:solidFill>
                <a:latin typeface="+mj-lt"/>
                <a:ea typeface="+mj-ea"/>
              </a:rPr>
              <a:t>13</a:t>
            </a:r>
            <a:r>
              <a:rPr lang="ja-JP" altLang="en-US" sz="1000" b="1" dirty="0">
                <a:solidFill>
                  <a:schemeClr val="bg1"/>
                </a:solidFill>
                <a:latin typeface="+mj-lt"/>
                <a:ea typeface="+mj-ea"/>
              </a:rPr>
              <a:t>（</a:t>
            </a:r>
            <a:r>
              <a:rPr lang="en-US" altLang="ja-JP" sz="1000" b="1" dirty="0">
                <a:solidFill>
                  <a:schemeClr val="bg1"/>
                </a:solidFill>
                <a:latin typeface="+mj-lt"/>
                <a:ea typeface="+mj-ea"/>
              </a:rPr>
              <a:t>PCV13</a:t>
            </a:r>
            <a:r>
              <a:rPr lang="ja-JP" altLang="en-US" sz="1000" b="1" dirty="0">
                <a:solidFill>
                  <a:schemeClr val="bg1"/>
                </a:solidFill>
                <a:latin typeface="+mj-lt"/>
                <a:ea typeface="+mj-ea"/>
              </a:rPr>
              <a:t>）群</a:t>
            </a:r>
          </a:p>
        </p:txBody>
      </p:sp>
      <p:cxnSp>
        <p:nvCxnSpPr>
          <p:cNvPr id="22" name="直線コネクタ 21"/>
          <p:cNvCxnSpPr/>
          <p:nvPr/>
        </p:nvCxnSpPr>
        <p:spPr bwMode="auto">
          <a:xfrm>
            <a:off x="862494" y="1973761"/>
            <a:ext cx="0" cy="443684"/>
          </a:xfrm>
          <a:prstGeom prst="line">
            <a:avLst/>
          </a:prstGeom>
          <a:noFill/>
          <a:ln w="12700" cap="sq" cmpd="sng" algn="ctr">
            <a:solidFill>
              <a:schemeClr val="tx1"/>
            </a:solidFill>
            <a:prstDash val="solid"/>
            <a:miter lim="800000"/>
            <a:headEnd type="none" w="med" len="med"/>
            <a:tailEnd type="none" w="med" len="med"/>
          </a:ln>
          <a:effectLst/>
        </p:spPr>
      </p:cxnSp>
      <p:grpSp>
        <p:nvGrpSpPr>
          <p:cNvPr id="392" name="グループ化 140"/>
          <p:cNvGrpSpPr>
            <a:grpSpLocks/>
          </p:cNvGrpSpPr>
          <p:nvPr/>
        </p:nvGrpSpPr>
        <p:grpSpPr bwMode="auto">
          <a:xfrm>
            <a:off x="796290" y="2415540"/>
            <a:ext cx="144462" cy="63500"/>
            <a:chOff x="2894983" y="4534692"/>
            <a:chExt cx="144000" cy="64300"/>
          </a:xfrm>
        </p:grpSpPr>
        <p:sp>
          <p:nvSpPr>
            <p:cNvPr id="393" name="Freeform 11"/>
            <p:cNvSpPr>
              <a:spLocks noChangeAspect="1"/>
            </p:cNvSpPr>
            <p:nvPr/>
          </p:nvSpPr>
          <p:spPr bwMode="auto">
            <a:xfrm>
              <a:off x="2894983" y="4534692"/>
              <a:ext cx="144000" cy="29767"/>
            </a:xfrm>
            <a:custGeom>
              <a:avLst/>
              <a:gdLst>
                <a:gd name="T0" fmla="*/ 144000 w 21"/>
                <a:gd name="T1" fmla="*/ 14884 h 4"/>
                <a:gd name="T2" fmla="*/ 102857 w 21"/>
                <a:gd name="T3" fmla="*/ 29767 h 4"/>
                <a:gd name="T4" fmla="*/ 34286 w 21"/>
                <a:gd name="T5" fmla="*/ 0 h 4"/>
                <a:gd name="T6" fmla="*/ 0 w 21"/>
                <a:gd name="T7" fmla="*/ 1488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
                  <a:moveTo>
                    <a:pt x="21" y="2"/>
                  </a:moveTo>
                  <a:cubicBezTo>
                    <a:pt x="19" y="3"/>
                    <a:pt x="18" y="4"/>
                    <a:pt x="15" y="4"/>
                  </a:cubicBezTo>
                  <a:cubicBezTo>
                    <a:pt x="10" y="4"/>
                    <a:pt x="10" y="0"/>
                    <a:pt x="5" y="0"/>
                  </a:cubicBezTo>
                  <a:cubicBezTo>
                    <a:pt x="3" y="0"/>
                    <a:pt x="1" y="1"/>
                    <a:pt x="0" y="2"/>
                  </a:cubicBez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j-lt"/>
                <a:ea typeface="+mj-ea"/>
              </a:endParaRPr>
            </a:p>
          </p:txBody>
        </p:sp>
        <p:sp>
          <p:nvSpPr>
            <p:cNvPr id="394" name="Freeform 11"/>
            <p:cNvSpPr>
              <a:spLocks noChangeAspect="1"/>
            </p:cNvSpPr>
            <p:nvPr/>
          </p:nvSpPr>
          <p:spPr bwMode="auto">
            <a:xfrm>
              <a:off x="2894983" y="4569225"/>
              <a:ext cx="144000" cy="29767"/>
            </a:xfrm>
            <a:custGeom>
              <a:avLst/>
              <a:gdLst>
                <a:gd name="T0" fmla="*/ 144000 w 21"/>
                <a:gd name="T1" fmla="*/ 14884 h 4"/>
                <a:gd name="T2" fmla="*/ 102857 w 21"/>
                <a:gd name="T3" fmla="*/ 29767 h 4"/>
                <a:gd name="T4" fmla="*/ 34286 w 21"/>
                <a:gd name="T5" fmla="*/ 0 h 4"/>
                <a:gd name="T6" fmla="*/ 0 w 21"/>
                <a:gd name="T7" fmla="*/ 1488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
                  <a:moveTo>
                    <a:pt x="21" y="2"/>
                  </a:moveTo>
                  <a:cubicBezTo>
                    <a:pt x="19" y="3"/>
                    <a:pt x="18" y="4"/>
                    <a:pt x="15" y="4"/>
                  </a:cubicBezTo>
                  <a:cubicBezTo>
                    <a:pt x="10" y="4"/>
                    <a:pt x="10" y="0"/>
                    <a:pt x="5" y="0"/>
                  </a:cubicBezTo>
                  <a:cubicBezTo>
                    <a:pt x="3" y="0"/>
                    <a:pt x="1" y="1"/>
                    <a:pt x="0" y="2"/>
                  </a:cubicBez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j-lt"/>
                <a:ea typeface="+mj-ea"/>
              </a:endParaRPr>
            </a:p>
          </p:txBody>
        </p:sp>
      </p:grpSp>
      <p:sp>
        <p:nvSpPr>
          <p:cNvPr id="398" name="正方形/長方形 134"/>
          <p:cNvSpPr>
            <a:spLocks noChangeArrowheads="1"/>
          </p:cNvSpPr>
          <p:nvPr/>
        </p:nvSpPr>
        <p:spPr bwMode="auto">
          <a:xfrm>
            <a:off x="353856" y="1988797"/>
            <a:ext cx="161583" cy="1526059"/>
          </a:xfrm>
          <a:prstGeom prst="rect">
            <a:avLst/>
          </a:prstGeom>
          <a:noFill/>
          <a:ln w="9525">
            <a:noFill/>
            <a:miter lim="800000"/>
            <a:headEnd/>
            <a:tailEnd/>
          </a:ln>
        </p:spPr>
        <p:txBody>
          <a:bodyPr vert="eaVert" wrap="none" lIns="0" tIns="0" rIns="0" bIns="0" anchor="ctr" anchorCtr="1">
            <a:spAutoFit/>
          </a:bodyPr>
          <a:lstStyle/>
          <a:p>
            <a:pPr algn="ctr"/>
            <a:r>
              <a:rPr lang="ja-JP" altLang="en-US" sz="1050" dirty="0">
                <a:latin typeface="+mj-lt"/>
                <a:ea typeface="+mj-ea"/>
              </a:rPr>
              <a:t>接種前後のＯＰＡ上昇倍率</a:t>
            </a:r>
            <a:endParaRPr lang="ja-JP" altLang="ja-JP" sz="1050" dirty="0">
              <a:latin typeface="+mj-lt"/>
              <a:ea typeface="+mj-ea"/>
            </a:endParaRPr>
          </a:p>
        </p:txBody>
      </p:sp>
      <p:cxnSp>
        <p:nvCxnSpPr>
          <p:cNvPr id="220" name="直線コネクタ 219"/>
          <p:cNvCxnSpPr/>
          <p:nvPr/>
        </p:nvCxnSpPr>
        <p:spPr bwMode="auto">
          <a:xfrm rot="5400000">
            <a:off x="125333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235" name="テキスト ボックス 234"/>
          <p:cNvSpPr txBox="1"/>
          <p:nvPr/>
        </p:nvSpPr>
        <p:spPr>
          <a:xfrm>
            <a:off x="1040396" y="3590605"/>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1</a:t>
            </a:r>
            <a:endParaRPr kumimoji="1" lang="ja-JP" altLang="en-US" sz="900" b="1" dirty="0">
              <a:latin typeface="+mj-lt"/>
              <a:ea typeface="+mj-ea"/>
            </a:endParaRPr>
          </a:p>
        </p:txBody>
      </p:sp>
      <p:sp>
        <p:nvSpPr>
          <p:cNvPr id="399" name="正方形/長方形 357"/>
          <p:cNvSpPr>
            <a:spLocks noChangeArrowheads="1"/>
          </p:cNvSpPr>
          <p:nvPr/>
        </p:nvSpPr>
        <p:spPr bwMode="auto">
          <a:xfrm flipH="1">
            <a:off x="1019854" y="3425840"/>
            <a:ext cx="104988" cy="131297"/>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00" name="Rectangle 27"/>
          <p:cNvSpPr>
            <a:spLocks noChangeArrowheads="1"/>
          </p:cNvSpPr>
          <p:nvPr/>
        </p:nvSpPr>
        <p:spPr bwMode="auto">
          <a:xfrm flipH="1">
            <a:off x="916942" y="3425840"/>
            <a:ext cx="104988" cy="131297"/>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01" name="Rectangle 107"/>
          <p:cNvSpPr>
            <a:spLocks noChangeArrowheads="1"/>
          </p:cNvSpPr>
          <p:nvPr/>
        </p:nvSpPr>
        <p:spPr bwMode="auto">
          <a:xfrm>
            <a:off x="1124630" y="3404772"/>
            <a:ext cx="104988" cy="152366"/>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402" name="正方形/長方形 357"/>
          <p:cNvSpPr>
            <a:spLocks noChangeArrowheads="1"/>
          </p:cNvSpPr>
          <p:nvPr/>
        </p:nvSpPr>
        <p:spPr bwMode="auto">
          <a:xfrm flipH="1">
            <a:off x="4803989" y="1975407"/>
            <a:ext cx="154237" cy="87232"/>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03" name="Rectangle 27"/>
          <p:cNvSpPr>
            <a:spLocks noChangeArrowheads="1"/>
          </p:cNvSpPr>
          <p:nvPr/>
        </p:nvSpPr>
        <p:spPr bwMode="auto">
          <a:xfrm flipH="1">
            <a:off x="4803989" y="1852727"/>
            <a:ext cx="154237" cy="87232"/>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04" name="Rectangle 107"/>
          <p:cNvSpPr>
            <a:spLocks noChangeArrowheads="1"/>
          </p:cNvSpPr>
          <p:nvPr/>
        </p:nvSpPr>
        <p:spPr bwMode="auto">
          <a:xfrm>
            <a:off x="4803989" y="2098086"/>
            <a:ext cx="154237" cy="87232"/>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14" name="直線コネクタ 413"/>
          <p:cNvCxnSpPr/>
          <p:nvPr/>
        </p:nvCxnSpPr>
        <p:spPr bwMode="auto">
          <a:xfrm rot="5400000">
            <a:off x="166720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16" name="テキスト ボックス 415"/>
          <p:cNvSpPr txBox="1"/>
          <p:nvPr/>
        </p:nvSpPr>
        <p:spPr>
          <a:xfrm>
            <a:off x="1454266" y="3590605"/>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3</a:t>
            </a:r>
            <a:endParaRPr kumimoji="1" lang="ja-JP" altLang="en-US" sz="900" b="1" dirty="0">
              <a:latin typeface="+mj-lt"/>
              <a:ea typeface="+mj-ea"/>
            </a:endParaRPr>
          </a:p>
        </p:txBody>
      </p:sp>
      <p:sp>
        <p:nvSpPr>
          <p:cNvPr id="417" name="正方形/長方形 357"/>
          <p:cNvSpPr>
            <a:spLocks noChangeArrowheads="1"/>
          </p:cNvSpPr>
          <p:nvPr/>
        </p:nvSpPr>
        <p:spPr bwMode="auto">
          <a:xfrm flipH="1">
            <a:off x="1433724" y="3501688"/>
            <a:ext cx="104988" cy="55449"/>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18" name="Rectangle 27"/>
          <p:cNvSpPr>
            <a:spLocks noChangeArrowheads="1"/>
          </p:cNvSpPr>
          <p:nvPr/>
        </p:nvSpPr>
        <p:spPr bwMode="auto">
          <a:xfrm flipH="1">
            <a:off x="1327254" y="3511418"/>
            <a:ext cx="104988" cy="45719"/>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419" name="Rectangle 107"/>
          <p:cNvSpPr>
            <a:spLocks noChangeArrowheads="1"/>
          </p:cNvSpPr>
          <p:nvPr/>
        </p:nvSpPr>
        <p:spPr bwMode="auto">
          <a:xfrm>
            <a:off x="1538500" y="3491154"/>
            <a:ext cx="104988" cy="65983"/>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21" name="直線コネクタ 420"/>
          <p:cNvCxnSpPr/>
          <p:nvPr/>
        </p:nvCxnSpPr>
        <p:spPr bwMode="auto">
          <a:xfrm rot="5400000">
            <a:off x="208107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23" name="テキスト ボックス 422"/>
          <p:cNvSpPr txBox="1"/>
          <p:nvPr/>
        </p:nvSpPr>
        <p:spPr>
          <a:xfrm>
            <a:off x="1868136" y="3590605"/>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4</a:t>
            </a:r>
            <a:endParaRPr kumimoji="1" lang="ja-JP" altLang="en-US" sz="900" b="1" dirty="0">
              <a:latin typeface="+mj-lt"/>
              <a:ea typeface="+mj-ea"/>
            </a:endParaRPr>
          </a:p>
        </p:txBody>
      </p:sp>
      <p:sp>
        <p:nvSpPr>
          <p:cNvPr id="424" name="正方形/長方形 357"/>
          <p:cNvSpPr>
            <a:spLocks noChangeArrowheads="1"/>
          </p:cNvSpPr>
          <p:nvPr/>
        </p:nvSpPr>
        <p:spPr bwMode="auto">
          <a:xfrm flipH="1">
            <a:off x="1847594" y="2859080"/>
            <a:ext cx="104988" cy="698057"/>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25" name="Rectangle 27"/>
          <p:cNvSpPr>
            <a:spLocks noChangeArrowheads="1"/>
          </p:cNvSpPr>
          <p:nvPr/>
        </p:nvSpPr>
        <p:spPr bwMode="auto">
          <a:xfrm flipH="1">
            <a:off x="1741124" y="3164582"/>
            <a:ext cx="104988" cy="392555"/>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26" name="Rectangle 107"/>
          <p:cNvSpPr>
            <a:spLocks noChangeArrowheads="1"/>
          </p:cNvSpPr>
          <p:nvPr/>
        </p:nvSpPr>
        <p:spPr bwMode="auto">
          <a:xfrm>
            <a:off x="1952370" y="2753736"/>
            <a:ext cx="104988" cy="803402"/>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28" name="直線コネクタ 427"/>
          <p:cNvCxnSpPr/>
          <p:nvPr/>
        </p:nvCxnSpPr>
        <p:spPr bwMode="auto">
          <a:xfrm rot="5400000">
            <a:off x="249494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30" name="テキスト ボックス 429"/>
          <p:cNvSpPr txBox="1"/>
          <p:nvPr/>
        </p:nvSpPr>
        <p:spPr>
          <a:xfrm>
            <a:off x="2282006" y="3590605"/>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5</a:t>
            </a:r>
            <a:endParaRPr kumimoji="1" lang="ja-JP" altLang="en-US" sz="900" b="1" dirty="0">
              <a:latin typeface="+mj-lt"/>
              <a:ea typeface="+mj-ea"/>
            </a:endParaRPr>
          </a:p>
        </p:txBody>
      </p:sp>
      <p:sp>
        <p:nvSpPr>
          <p:cNvPr id="431" name="正方形/長方形 357"/>
          <p:cNvSpPr>
            <a:spLocks noChangeArrowheads="1"/>
          </p:cNvSpPr>
          <p:nvPr/>
        </p:nvSpPr>
        <p:spPr bwMode="auto">
          <a:xfrm flipH="1">
            <a:off x="2261464" y="3122444"/>
            <a:ext cx="104988" cy="434693"/>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32" name="Rectangle 27"/>
          <p:cNvSpPr>
            <a:spLocks noChangeArrowheads="1"/>
          </p:cNvSpPr>
          <p:nvPr/>
        </p:nvSpPr>
        <p:spPr bwMode="auto">
          <a:xfrm flipH="1">
            <a:off x="2158552" y="3261500"/>
            <a:ext cx="104988" cy="295637"/>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33" name="Rectangle 107"/>
          <p:cNvSpPr>
            <a:spLocks noChangeArrowheads="1"/>
          </p:cNvSpPr>
          <p:nvPr/>
        </p:nvSpPr>
        <p:spPr bwMode="auto">
          <a:xfrm>
            <a:off x="2366240" y="2741094"/>
            <a:ext cx="104988" cy="816044"/>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35" name="直線コネクタ 434"/>
          <p:cNvCxnSpPr/>
          <p:nvPr/>
        </p:nvCxnSpPr>
        <p:spPr bwMode="auto">
          <a:xfrm rot="5400000">
            <a:off x="290881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37" name="テキスト ボックス 436"/>
          <p:cNvSpPr txBox="1"/>
          <p:nvPr/>
        </p:nvSpPr>
        <p:spPr>
          <a:xfrm>
            <a:off x="2654199" y="3590605"/>
            <a:ext cx="147476" cy="138499"/>
          </a:xfrm>
          <a:prstGeom prst="rect">
            <a:avLst/>
          </a:prstGeom>
          <a:noFill/>
        </p:spPr>
        <p:txBody>
          <a:bodyPr wrap="none" lIns="0" tIns="0" rIns="0" bIns="0" rtlCol="0">
            <a:spAutoFit/>
          </a:bodyPr>
          <a:lstStyle/>
          <a:p>
            <a:pPr algn="ctr"/>
            <a:r>
              <a:rPr kumimoji="1" lang="en-US" altLang="ja-JP" sz="900" b="1" dirty="0">
                <a:latin typeface="+mj-lt"/>
                <a:ea typeface="+mj-ea"/>
              </a:rPr>
              <a:t>6B</a:t>
            </a:r>
            <a:endParaRPr kumimoji="1" lang="ja-JP" altLang="en-US" sz="900" b="1" dirty="0">
              <a:latin typeface="+mj-lt"/>
              <a:ea typeface="+mj-ea"/>
            </a:endParaRPr>
          </a:p>
        </p:txBody>
      </p:sp>
      <p:sp>
        <p:nvSpPr>
          <p:cNvPr id="438" name="正方形/長方形 357"/>
          <p:cNvSpPr>
            <a:spLocks noChangeArrowheads="1"/>
          </p:cNvSpPr>
          <p:nvPr/>
        </p:nvSpPr>
        <p:spPr bwMode="auto">
          <a:xfrm flipH="1">
            <a:off x="2675334" y="3452284"/>
            <a:ext cx="104988" cy="104854"/>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39" name="Rectangle 27"/>
          <p:cNvSpPr>
            <a:spLocks noChangeArrowheads="1"/>
          </p:cNvSpPr>
          <p:nvPr/>
        </p:nvSpPr>
        <p:spPr bwMode="auto">
          <a:xfrm flipH="1">
            <a:off x="2568864" y="3480620"/>
            <a:ext cx="104988" cy="76518"/>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40" name="Rectangle 107"/>
          <p:cNvSpPr>
            <a:spLocks noChangeArrowheads="1"/>
          </p:cNvSpPr>
          <p:nvPr/>
        </p:nvSpPr>
        <p:spPr bwMode="auto">
          <a:xfrm>
            <a:off x="2780110" y="3331634"/>
            <a:ext cx="104988" cy="225504"/>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42" name="直線コネクタ 441"/>
          <p:cNvCxnSpPr/>
          <p:nvPr/>
        </p:nvCxnSpPr>
        <p:spPr bwMode="auto">
          <a:xfrm rot="5400000">
            <a:off x="332268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44" name="テキスト ボックス 443"/>
          <p:cNvSpPr txBox="1"/>
          <p:nvPr/>
        </p:nvSpPr>
        <p:spPr>
          <a:xfrm>
            <a:off x="3074480" y="3590605"/>
            <a:ext cx="134652" cy="138499"/>
          </a:xfrm>
          <a:prstGeom prst="rect">
            <a:avLst/>
          </a:prstGeom>
          <a:noFill/>
        </p:spPr>
        <p:txBody>
          <a:bodyPr wrap="none" lIns="0" tIns="0" rIns="0" bIns="0" rtlCol="0">
            <a:spAutoFit/>
          </a:bodyPr>
          <a:lstStyle/>
          <a:p>
            <a:pPr algn="ctr"/>
            <a:r>
              <a:rPr kumimoji="1" lang="en-US" altLang="ja-JP" sz="900" b="1" dirty="0">
                <a:latin typeface="+mj-lt"/>
                <a:ea typeface="+mj-ea"/>
              </a:rPr>
              <a:t>7F</a:t>
            </a:r>
            <a:endParaRPr kumimoji="1" lang="ja-JP" altLang="en-US" sz="900" b="1" dirty="0">
              <a:latin typeface="+mj-lt"/>
              <a:ea typeface="+mj-ea"/>
            </a:endParaRPr>
          </a:p>
        </p:txBody>
      </p:sp>
      <p:sp>
        <p:nvSpPr>
          <p:cNvPr id="445" name="正方形/長方形 357"/>
          <p:cNvSpPr>
            <a:spLocks noChangeArrowheads="1"/>
          </p:cNvSpPr>
          <p:nvPr/>
        </p:nvSpPr>
        <p:spPr bwMode="auto">
          <a:xfrm flipH="1">
            <a:off x="3089204" y="2789768"/>
            <a:ext cx="104988" cy="767370"/>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46" name="Rectangle 27"/>
          <p:cNvSpPr>
            <a:spLocks noChangeArrowheads="1"/>
          </p:cNvSpPr>
          <p:nvPr/>
        </p:nvSpPr>
        <p:spPr bwMode="auto">
          <a:xfrm flipH="1">
            <a:off x="2982734" y="3037418"/>
            <a:ext cx="104988" cy="51972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cxnSp>
        <p:nvCxnSpPr>
          <p:cNvPr id="449" name="直線コネクタ 448"/>
          <p:cNvCxnSpPr/>
          <p:nvPr/>
        </p:nvCxnSpPr>
        <p:spPr bwMode="auto">
          <a:xfrm rot="5400000">
            <a:off x="373655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51" name="テキスト ボックス 450"/>
          <p:cNvSpPr txBox="1"/>
          <p:nvPr/>
        </p:nvSpPr>
        <p:spPr>
          <a:xfrm>
            <a:off x="3485144" y="3590605"/>
            <a:ext cx="141065" cy="138499"/>
          </a:xfrm>
          <a:prstGeom prst="rect">
            <a:avLst/>
          </a:prstGeom>
          <a:noFill/>
        </p:spPr>
        <p:txBody>
          <a:bodyPr wrap="none" lIns="0" tIns="0" rIns="0" bIns="0" rtlCol="0">
            <a:spAutoFit/>
          </a:bodyPr>
          <a:lstStyle/>
          <a:p>
            <a:pPr algn="ctr"/>
            <a:r>
              <a:rPr kumimoji="1" lang="en-US" altLang="ja-JP" sz="900" b="1" dirty="0">
                <a:latin typeface="+mj-lt"/>
                <a:ea typeface="+mj-ea"/>
              </a:rPr>
              <a:t>9V</a:t>
            </a:r>
            <a:endParaRPr kumimoji="1" lang="ja-JP" altLang="en-US" sz="900" b="1" dirty="0">
              <a:latin typeface="+mj-lt"/>
              <a:ea typeface="+mj-ea"/>
            </a:endParaRPr>
          </a:p>
        </p:txBody>
      </p:sp>
      <p:sp>
        <p:nvSpPr>
          <p:cNvPr id="452" name="正方形/長方形 357"/>
          <p:cNvSpPr>
            <a:spLocks noChangeArrowheads="1"/>
          </p:cNvSpPr>
          <p:nvPr/>
        </p:nvSpPr>
        <p:spPr bwMode="auto">
          <a:xfrm flipH="1">
            <a:off x="3503074" y="3401484"/>
            <a:ext cx="104988" cy="155654"/>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53" name="Rectangle 27"/>
          <p:cNvSpPr>
            <a:spLocks noChangeArrowheads="1"/>
          </p:cNvSpPr>
          <p:nvPr/>
        </p:nvSpPr>
        <p:spPr bwMode="auto">
          <a:xfrm flipH="1">
            <a:off x="3396604" y="3469218"/>
            <a:ext cx="104988" cy="8792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54" name="Rectangle 107"/>
          <p:cNvSpPr>
            <a:spLocks noChangeArrowheads="1"/>
          </p:cNvSpPr>
          <p:nvPr/>
        </p:nvSpPr>
        <p:spPr bwMode="auto">
          <a:xfrm>
            <a:off x="3607850" y="3416300"/>
            <a:ext cx="104988" cy="140837"/>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56" name="直線コネクタ 455"/>
          <p:cNvCxnSpPr/>
          <p:nvPr/>
        </p:nvCxnSpPr>
        <p:spPr bwMode="auto">
          <a:xfrm rot="5400000">
            <a:off x="415042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58" name="テキスト ボックス 457"/>
          <p:cNvSpPr txBox="1"/>
          <p:nvPr/>
        </p:nvSpPr>
        <p:spPr>
          <a:xfrm>
            <a:off x="3905426" y="3590605"/>
            <a:ext cx="128240" cy="138499"/>
          </a:xfrm>
          <a:prstGeom prst="rect">
            <a:avLst/>
          </a:prstGeom>
          <a:noFill/>
        </p:spPr>
        <p:txBody>
          <a:bodyPr wrap="none" lIns="0" tIns="0" rIns="0" bIns="0" rtlCol="0">
            <a:spAutoFit/>
          </a:bodyPr>
          <a:lstStyle/>
          <a:p>
            <a:pPr algn="ctr"/>
            <a:r>
              <a:rPr kumimoji="1" lang="en-US" altLang="ja-JP" sz="900" b="1" dirty="0">
                <a:latin typeface="+mj-lt"/>
                <a:ea typeface="+mj-ea"/>
              </a:rPr>
              <a:t>14</a:t>
            </a:r>
            <a:endParaRPr kumimoji="1" lang="ja-JP" altLang="en-US" sz="900" b="1" dirty="0">
              <a:latin typeface="+mj-lt"/>
              <a:ea typeface="+mj-ea"/>
            </a:endParaRPr>
          </a:p>
        </p:txBody>
      </p:sp>
      <p:sp>
        <p:nvSpPr>
          <p:cNvPr id="459" name="正方形/長方形 357"/>
          <p:cNvSpPr>
            <a:spLocks noChangeArrowheads="1"/>
          </p:cNvSpPr>
          <p:nvPr/>
        </p:nvSpPr>
        <p:spPr bwMode="auto">
          <a:xfrm flipH="1">
            <a:off x="3916944" y="3484033"/>
            <a:ext cx="104988" cy="73104"/>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60" name="Rectangle 27"/>
          <p:cNvSpPr>
            <a:spLocks noChangeArrowheads="1"/>
          </p:cNvSpPr>
          <p:nvPr/>
        </p:nvSpPr>
        <p:spPr bwMode="auto">
          <a:xfrm flipH="1">
            <a:off x="3812591" y="3484033"/>
            <a:ext cx="104988" cy="73104"/>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61" name="Rectangle 107"/>
          <p:cNvSpPr>
            <a:spLocks noChangeArrowheads="1"/>
          </p:cNvSpPr>
          <p:nvPr/>
        </p:nvSpPr>
        <p:spPr bwMode="auto">
          <a:xfrm>
            <a:off x="4021720" y="3397250"/>
            <a:ext cx="104988" cy="159887"/>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63" name="直線コネクタ 462"/>
          <p:cNvCxnSpPr/>
          <p:nvPr/>
        </p:nvCxnSpPr>
        <p:spPr bwMode="auto">
          <a:xfrm rot="5400000">
            <a:off x="456429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65" name="テキスト ボックス 464"/>
          <p:cNvSpPr txBox="1"/>
          <p:nvPr/>
        </p:nvSpPr>
        <p:spPr>
          <a:xfrm>
            <a:off x="4277618" y="3590605"/>
            <a:ext cx="211597" cy="138499"/>
          </a:xfrm>
          <a:prstGeom prst="rect">
            <a:avLst/>
          </a:prstGeom>
          <a:noFill/>
        </p:spPr>
        <p:txBody>
          <a:bodyPr wrap="none" lIns="0" tIns="0" rIns="0" bIns="0" rtlCol="0">
            <a:spAutoFit/>
          </a:bodyPr>
          <a:lstStyle/>
          <a:p>
            <a:pPr algn="ctr"/>
            <a:r>
              <a:rPr kumimoji="1" lang="en-US" altLang="ja-JP" sz="900" b="1" dirty="0">
                <a:latin typeface="+mj-lt"/>
                <a:ea typeface="+mj-ea"/>
              </a:rPr>
              <a:t>18C</a:t>
            </a:r>
            <a:endParaRPr kumimoji="1" lang="ja-JP" altLang="en-US" sz="900" b="1" dirty="0">
              <a:latin typeface="+mj-lt"/>
              <a:ea typeface="+mj-ea"/>
            </a:endParaRPr>
          </a:p>
        </p:txBody>
      </p:sp>
      <p:sp>
        <p:nvSpPr>
          <p:cNvPr id="466" name="正方形/長方形 357"/>
          <p:cNvSpPr>
            <a:spLocks noChangeArrowheads="1"/>
          </p:cNvSpPr>
          <p:nvPr/>
        </p:nvSpPr>
        <p:spPr bwMode="auto">
          <a:xfrm flipH="1">
            <a:off x="4330814" y="3048000"/>
            <a:ext cx="104988" cy="509137"/>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67" name="Rectangle 27"/>
          <p:cNvSpPr>
            <a:spLocks noChangeArrowheads="1"/>
          </p:cNvSpPr>
          <p:nvPr/>
        </p:nvSpPr>
        <p:spPr bwMode="auto">
          <a:xfrm flipH="1">
            <a:off x="4224344" y="3122084"/>
            <a:ext cx="104988" cy="435054"/>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68" name="Rectangle 107"/>
          <p:cNvSpPr>
            <a:spLocks noChangeArrowheads="1"/>
          </p:cNvSpPr>
          <p:nvPr/>
        </p:nvSpPr>
        <p:spPr bwMode="auto">
          <a:xfrm>
            <a:off x="4435590" y="2808818"/>
            <a:ext cx="104988" cy="74832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70" name="直線コネクタ 469"/>
          <p:cNvCxnSpPr/>
          <p:nvPr/>
        </p:nvCxnSpPr>
        <p:spPr bwMode="auto">
          <a:xfrm rot="5400000">
            <a:off x="497816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72" name="テキスト ボックス 471"/>
          <p:cNvSpPr txBox="1"/>
          <p:nvPr/>
        </p:nvSpPr>
        <p:spPr>
          <a:xfrm>
            <a:off x="4691488" y="3590605"/>
            <a:ext cx="211597" cy="138499"/>
          </a:xfrm>
          <a:prstGeom prst="rect">
            <a:avLst/>
          </a:prstGeom>
          <a:noFill/>
        </p:spPr>
        <p:txBody>
          <a:bodyPr wrap="none" lIns="0" tIns="0" rIns="0" bIns="0" rtlCol="0">
            <a:spAutoFit/>
          </a:bodyPr>
          <a:lstStyle/>
          <a:p>
            <a:pPr algn="ctr"/>
            <a:r>
              <a:rPr kumimoji="1" lang="en-US" altLang="ja-JP" sz="900" b="1" dirty="0">
                <a:latin typeface="+mj-lt"/>
                <a:ea typeface="+mj-ea"/>
              </a:rPr>
              <a:t>19A</a:t>
            </a:r>
            <a:endParaRPr kumimoji="1" lang="ja-JP" altLang="en-US" sz="900" b="1" dirty="0">
              <a:latin typeface="+mj-lt"/>
              <a:ea typeface="+mj-ea"/>
            </a:endParaRPr>
          </a:p>
        </p:txBody>
      </p:sp>
      <p:sp>
        <p:nvSpPr>
          <p:cNvPr id="473" name="正方形/長方形 357"/>
          <p:cNvSpPr>
            <a:spLocks noChangeArrowheads="1"/>
          </p:cNvSpPr>
          <p:nvPr/>
        </p:nvSpPr>
        <p:spPr bwMode="auto">
          <a:xfrm flipH="1">
            <a:off x="4744684" y="3208868"/>
            <a:ext cx="104988" cy="348270"/>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74" name="Rectangle 27"/>
          <p:cNvSpPr>
            <a:spLocks noChangeArrowheads="1"/>
          </p:cNvSpPr>
          <p:nvPr/>
        </p:nvSpPr>
        <p:spPr bwMode="auto">
          <a:xfrm flipH="1">
            <a:off x="4641772" y="3306234"/>
            <a:ext cx="104988" cy="250904"/>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75" name="Rectangle 107"/>
          <p:cNvSpPr>
            <a:spLocks noChangeArrowheads="1"/>
          </p:cNvSpPr>
          <p:nvPr/>
        </p:nvSpPr>
        <p:spPr bwMode="auto">
          <a:xfrm>
            <a:off x="4849460" y="3208868"/>
            <a:ext cx="104988" cy="34827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77" name="直線コネクタ 476"/>
          <p:cNvCxnSpPr/>
          <p:nvPr/>
        </p:nvCxnSpPr>
        <p:spPr bwMode="auto">
          <a:xfrm rot="5400000">
            <a:off x="539203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79" name="テキスト ボックス 478"/>
          <p:cNvSpPr txBox="1"/>
          <p:nvPr/>
        </p:nvSpPr>
        <p:spPr>
          <a:xfrm>
            <a:off x="5111770" y="3590605"/>
            <a:ext cx="198773" cy="138499"/>
          </a:xfrm>
          <a:prstGeom prst="rect">
            <a:avLst/>
          </a:prstGeom>
          <a:noFill/>
        </p:spPr>
        <p:txBody>
          <a:bodyPr wrap="none" lIns="0" tIns="0" rIns="0" bIns="0" rtlCol="0">
            <a:spAutoFit/>
          </a:bodyPr>
          <a:lstStyle/>
          <a:p>
            <a:pPr algn="ctr"/>
            <a:r>
              <a:rPr kumimoji="1" lang="en-US" altLang="ja-JP" sz="900" b="1" dirty="0">
                <a:latin typeface="+mj-lt"/>
                <a:ea typeface="+mj-ea"/>
              </a:rPr>
              <a:t>19F</a:t>
            </a:r>
            <a:endParaRPr kumimoji="1" lang="ja-JP" altLang="en-US" sz="900" b="1" dirty="0">
              <a:latin typeface="+mj-lt"/>
              <a:ea typeface="+mj-ea"/>
            </a:endParaRPr>
          </a:p>
        </p:txBody>
      </p:sp>
      <p:sp>
        <p:nvSpPr>
          <p:cNvPr id="480" name="正方形/長方形 357"/>
          <p:cNvSpPr>
            <a:spLocks noChangeArrowheads="1"/>
          </p:cNvSpPr>
          <p:nvPr/>
        </p:nvSpPr>
        <p:spPr bwMode="auto">
          <a:xfrm flipH="1">
            <a:off x="5158554" y="3009900"/>
            <a:ext cx="104988" cy="547237"/>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81" name="Rectangle 27"/>
          <p:cNvSpPr>
            <a:spLocks noChangeArrowheads="1"/>
          </p:cNvSpPr>
          <p:nvPr/>
        </p:nvSpPr>
        <p:spPr bwMode="auto">
          <a:xfrm flipH="1">
            <a:off x="5055642" y="3310468"/>
            <a:ext cx="104988" cy="24667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82" name="Rectangle 107"/>
          <p:cNvSpPr>
            <a:spLocks noChangeArrowheads="1"/>
          </p:cNvSpPr>
          <p:nvPr/>
        </p:nvSpPr>
        <p:spPr bwMode="auto">
          <a:xfrm>
            <a:off x="5263330" y="2999318"/>
            <a:ext cx="104988" cy="55782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84" name="直線コネクタ 483"/>
          <p:cNvCxnSpPr/>
          <p:nvPr/>
        </p:nvCxnSpPr>
        <p:spPr bwMode="auto">
          <a:xfrm rot="5400000">
            <a:off x="5805909"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86" name="テキスト ボックス 485"/>
          <p:cNvSpPr txBox="1"/>
          <p:nvPr/>
        </p:nvSpPr>
        <p:spPr>
          <a:xfrm>
            <a:off x="5525640" y="3590605"/>
            <a:ext cx="198773" cy="138499"/>
          </a:xfrm>
          <a:prstGeom prst="rect">
            <a:avLst/>
          </a:prstGeom>
          <a:noFill/>
        </p:spPr>
        <p:txBody>
          <a:bodyPr wrap="none" lIns="0" tIns="0" rIns="0" bIns="0" rtlCol="0">
            <a:spAutoFit/>
          </a:bodyPr>
          <a:lstStyle/>
          <a:p>
            <a:pPr algn="ctr"/>
            <a:r>
              <a:rPr kumimoji="1" lang="en-US" altLang="ja-JP" sz="900" b="1" dirty="0">
                <a:latin typeface="+mj-lt"/>
                <a:ea typeface="+mj-ea"/>
              </a:rPr>
              <a:t>23F</a:t>
            </a:r>
            <a:endParaRPr kumimoji="1" lang="ja-JP" altLang="en-US" sz="900" b="1" dirty="0">
              <a:latin typeface="+mj-lt"/>
              <a:ea typeface="+mj-ea"/>
            </a:endParaRPr>
          </a:p>
        </p:txBody>
      </p:sp>
      <p:sp>
        <p:nvSpPr>
          <p:cNvPr id="487" name="正方形/長方形 357"/>
          <p:cNvSpPr>
            <a:spLocks noChangeArrowheads="1"/>
          </p:cNvSpPr>
          <p:nvPr/>
        </p:nvSpPr>
        <p:spPr bwMode="auto">
          <a:xfrm flipH="1">
            <a:off x="5572424" y="3357034"/>
            <a:ext cx="104988" cy="200104"/>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88" name="Rectangle 27"/>
          <p:cNvSpPr>
            <a:spLocks noChangeArrowheads="1"/>
          </p:cNvSpPr>
          <p:nvPr/>
        </p:nvSpPr>
        <p:spPr bwMode="auto">
          <a:xfrm flipH="1">
            <a:off x="5465954" y="3346450"/>
            <a:ext cx="104988" cy="210687"/>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89" name="Rectangle 107"/>
          <p:cNvSpPr>
            <a:spLocks noChangeArrowheads="1"/>
          </p:cNvSpPr>
          <p:nvPr/>
        </p:nvSpPr>
        <p:spPr bwMode="auto">
          <a:xfrm>
            <a:off x="5677200" y="3272368"/>
            <a:ext cx="104988" cy="28477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491" name="直線コネクタ 490"/>
          <p:cNvCxnSpPr/>
          <p:nvPr/>
        </p:nvCxnSpPr>
        <p:spPr bwMode="auto">
          <a:xfrm rot="5400000">
            <a:off x="6219777" y="3591418"/>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493" name="テキスト ボックス 492"/>
          <p:cNvSpPr txBox="1"/>
          <p:nvPr/>
        </p:nvSpPr>
        <p:spPr>
          <a:xfrm>
            <a:off x="5965157" y="3590605"/>
            <a:ext cx="147476" cy="138499"/>
          </a:xfrm>
          <a:prstGeom prst="rect">
            <a:avLst/>
          </a:prstGeom>
          <a:noFill/>
        </p:spPr>
        <p:txBody>
          <a:bodyPr wrap="none" lIns="0" tIns="0" rIns="0" bIns="0" rtlCol="0">
            <a:spAutoFit/>
          </a:bodyPr>
          <a:lstStyle/>
          <a:p>
            <a:pPr algn="ctr"/>
            <a:r>
              <a:rPr kumimoji="1" lang="en-US" altLang="ja-JP" sz="900" b="1" dirty="0">
                <a:latin typeface="+mj-lt"/>
                <a:ea typeface="+mj-ea"/>
              </a:rPr>
              <a:t>6A</a:t>
            </a:r>
            <a:endParaRPr kumimoji="1" lang="ja-JP" altLang="en-US" sz="900" b="1" dirty="0">
              <a:latin typeface="+mj-lt"/>
              <a:ea typeface="+mj-ea"/>
            </a:endParaRPr>
          </a:p>
        </p:txBody>
      </p:sp>
      <p:sp>
        <p:nvSpPr>
          <p:cNvPr id="494" name="正方形/長方形 357"/>
          <p:cNvSpPr>
            <a:spLocks noChangeArrowheads="1"/>
          </p:cNvSpPr>
          <p:nvPr/>
        </p:nvSpPr>
        <p:spPr bwMode="auto">
          <a:xfrm flipH="1">
            <a:off x="5986292" y="3369734"/>
            <a:ext cx="104988" cy="187404"/>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495" name="Rectangle 27"/>
          <p:cNvSpPr>
            <a:spLocks noChangeArrowheads="1"/>
          </p:cNvSpPr>
          <p:nvPr/>
        </p:nvSpPr>
        <p:spPr bwMode="auto">
          <a:xfrm flipH="1">
            <a:off x="5879822" y="3386668"/>
            <a:ext cx="104988" cy="17047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496" name="Rectangle 107"/>
          <p:cNvSpPr>
            <a:spLocks noChangeArrowheads="1"/>
          </p:cNvSpPr>
          <p:nvPr/>
        </p:nvSpPr>
        <p:spPr bwMode="auto">
          <a:xfrm>
            <a:off x="6091068" y="3272368"/>
            <a:ext cx="104988" cy="28477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45" name="Freeform 7"/>
          <p:cNvSpPr>
            <a:spLocks/>
          </p:cNvSpPr>
          <p:nvPr/>
        </p:nvSpPr>
        <p:spPr bwMode="auto">
          <a:xfrm>
            <a:off x="3192616" y="2436362"/>
            <a:ext cx="104400" cy="1120775"/>
          </a:xfrm>
          <a:custGeom>
            <a:avLst/>
            <a:gdLst>
              <a:gd name="T0" fmla="*/ 24 w 33"/>
              <a:gd name="T1" fmla="*/ 10 h 349"/>
              <a:gd name="T2" fmla="*/ 2 w 33"/>
              <a:gd name="T3" fmla="*/ 0 h 349"/>
              <a:gd name="T4" fmla="*/ 0 w 33"/>
              <a:gd name="T5" fmla="*/ 0 h 349"/>
              <a:gd name="T6" fmla="*/ 0 w 33"/>
              <a:gd name="T7" fmla="*/ 349 h 349"/>
              <a:gd name="T8" fmla="*/ 33 w 33"/>
              <a:gd name="T9" fmla="*/ 349 h 349"/>
              <a:gd name="T10" fmla="*/ 33 w 33"/>
              <a:gd name="T11" fmla="*/ 7 h 349"/>
              <a:gd name="T12" fmla="*/ 24 w 33"/>
              <a:gd name="T13" fmla="*/ 10 h 349"/>
            </a:gdLst>
            <a:ahLst/>
            <a:cxnLst>
              <a:cxn ang="0">
                <a:pos x="T0" y="T1"/>
              </a:cxn>
              <a:cxn ang="0">
                <a:pos x="T2" y="T3"/>
              </a:cxn>
              <a:cxn ang="0">
                <a:pos x="T4" y="T5"/>
              </a:cxn>
              <a:cxn ang="0">
                <a:pos x="T6" y="T7"/>
              </a:cxn>
              <a:cxn ang="0">
                <a:pos x="T8" y="T9"/>
              </a:cxn>
              <a:cxn ang="0">
                <a:pos x="T10" y="T11"/>
              </a:cxn>
              <a:cxn ang="0">
                <a:pos x="T12" y="T13"/>
              </a:cxn>
            </a:cxnLst>
            <a:rect l="0" t="0" r="r" b="b"/>
            <a:pathLst>
              <a:path w="33" h="349">
                <a:moveTo>
                  <a:pt x="24" y="10"/>
                </a:moveTo>
                <a:cubicBezTo>
                  <a:pt x="13" y="10"/>
                  <a:pt x="13" y="0"/>
                  <a:pt x="2" y="0"/>
                </a:cubicBezTo>
                <a:cubicBezTo>
                  <a:pt x="2" y="0"/>
                  <a:pt x="1" y="0"/>
                  <a:pt x="0" y="0"/>
                </a:cubicBezTo>
                <a:cubicBezTo>
                  <a:pt x="0" y="349"/>
                  <a:pt x="0" y="349"/>
                  <a:pt x="0" y="349"/>
                </a:cubicBezTo>
                <a:cubicBezTo>
                  <a:pt x="33" y="349"/>
                  <a:pt x="33" y="349"/>
                  <a:pt x="33" y="349"/>
                </a:cubicBezTo>
                <a:cubicBezTo>
                  <a:pt x="33" y="7"/>
                  <a:pt x="33" y="7"/>
                  <a:pt x="33" y="7"/>
                </a:cubicBezTo>
                <a:cubicBezTo>
                  <a:pt x="31" y="8"/>
                  <a:pt x="28" y="10"/>
                  <a:pt x="24" y="10"/>
                </a:cubicBezTo>
                <a:close/>
              </a:path>
            </a:pathLst>
          </a:cu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47" name="Freeform 8"/>
          <p:cNvSpPr>
            <a:spLocks/>
          </p:cNvSpPr>
          <p:nvPr/>
        </p:nvSpPr>
        <p:spPr bwMode="auto">
          <a:xfrm>
            <a:off x="3192616" y="2264149"/>
            <a:ext cx="104400" cy="179387"/>
          </a:xfrm>
          <a:custGeom>
            <a:avLst/>
            <a:gdLst>
              <a:gd name="T0" fmla="*/ 24 w 33"/>
              <a:gd name="T1" fmla="*/ 56 h 56"/>
              <a:gd name="T2" fmla="*/ 33 w 33"/>
              <a:gd name="T3" fmla="*/ 53 h 56"/>
              <a:gd name="T4" fmla="*/ 33 w 33"/>
              <a:gd name="T5" fmla="*/ 0 h 56"/>
              <a:gd name="T6" fmla="*/ 0 w 33"/>
              <a:gd name="T7" fmla="*/ 0 h 56"/>
              <a:gd name="T8" fmla="*/ 0 w 33"/>
              <a:gd name="T9" fmla="*/ 47 h 56"/>
              <a:gd name="T10" fmla="*/ 2 w 33"/>
              <a:gd name="T11" fmla="*/ 47 h 56"/>
              <a:gd name="T12" fmla="*/ 24 w 33"/>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33" h="56">
                <a:moveTo>
                  <a:pt x="24" y="56"/>
                </a:moveTo>
                <a:cubicBezTo>
                  <a:pt x="28" y="56"/>
                  <a:pt x="31" y="54"/>
                  <a:pt x="33" y="53"/>
                </a:cubicBezTo>
                <a:cubicBezTo>
                  <a:pt x="33" y="0"/>
                  <a:pt x="33" y="0"/>
                  <a:pt x="33" y="0"/>
                </a:cubicBezTo>
                <a:cubicBezTo>
                  <a:pt x="0" y="0"/>
                  <a:pt x="0" y="0"/>
                  <a:pt x="0" y="0"/>
                </a:cubicBezTo>
                <a:cubicBezTo>
                  <a:pt x="0" y="47"/>
                  <a:pt x="0" y="47"/>
                  <a:pt x="0" y="47"/>
                </a:cubicBezTo>
                <a:cubicBezTo>
                  <a:pt x="1" y="47"/>
                  <a:pt x="2" y="47"/>
                  <a:pt x="2" y="47"/>
                </a:cubicBezTo>
                <a:cubicBezTo>
                  <a:pt x="13" y="47"/>
                  <a:pt x="13" y="56"/>
                  <a:pt x="24" y="56"/>
                </a:cubicBezTo>
                <a:close/>
              </a:path>
            </a:pathLst>
          </a:cu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grpSp>
        <p:nvGrpSpPr>
          <p:cNvPr id="395" name="グループ化 140"/>
          <p:cNvGrpSpPr>
            <a:grpSpLocks/>
          </p:cNvGrpSpPr>
          <p:nvPr/>
        </p:nvGrpSpPr>
        <p:grpSpPr bwMode="auto">
          <a:xfrm>
            <a:off x="3169372" y="2409288"/>
            <a:ext cx="144462" cy="59286"/>
            <a:chOff x="2894983" y="4538960"/>
            <a:chExt cx="144000" cy="60032"/>
          </a:xfrm>
        </p:grpSpPr>
        <p:sp>
          <p:nvSpPr>
            <p:cNvPr id="396" name="Freeform 11"/>
            <p:cNvSpPr>
              <a:spLocks noChangeAspect="1"/>
            </p:cNvSpPr>
            <p:nvPr/>
          </p:nvSpPr>
          <p:spPr bwMode="auto">
            <a:xfrm>
              <a:off x="2894983" y="4538960"/>
              <a:ext cx="144000" cy="29767"/>
            </a:xfrm>
            <a:custGeom>
              <a:avLst/>
              <a:gdLst>
                <a:gd name="T0" fmla="*/ 144000 w 21"/>
                <a:gd name="T1" fmla="*/ 14884 h 4"/>
                <a:gd name="T2" fmla="*/ 102857 w 21"/>
                <a:gd name="T3" fmla="*/ 29767 h 4"/>
                <a:gd name="T4" fmla="*/ 34286 w 21"/>
                <a:gd name="T5" fmla="*/ 0 h 4"/>
                <a:gd name="T6" fmla="*/ 0 w 21"/>
                <a:gd name="T7" fmla="*/ 1488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
                  <a:moveTo>
                    <a:pt x="21" y="2"/>
                  </a:moveTo>
                  <a:cubicBezTo>
                    <a:pt x="19" y="3"/>
                    <a:pt x="18" y="4"/>
                    <a:pt x="15" y="4"/>
                  </a:cubicBezTo>
                  <a:cubicBezTo>
                    <a:pt x="10" y="4"/>
                    <a:pt x="10" y="0"/>
                    <a:pt x="5" y="0"/>
                  </a:cubicBezTo>
                  <a:cubicBezTo>
                    <a:pt x="3" y="0"/>
                    <a:pt x="1" y="1"/>
                    <a:pt x="0" y="2"/>
                  </a:cubicBez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j-lt"/>
                <a:ea typeface="+mj-ea"/>
              </a:endParaRPr>
            </a:p>
          </p:txBody>
        </p:sp>
        <p:sp>
          <p:nvSpPr>
            <p:cNvPr id="397" name="Freeform 11"/>
            <p:cNvSpPr>
              <a:spLocks noChangeAspect="1"/>
            </p:cNvSpPr>
            <p:nvPr/>
          </p:nvSpPr>
          <p:spPr bwMode="auto">
            <a:xfrm>
              <a:off x="2894983" y="4569225"/>
              <a:ext cx="144000" cy="29767"/>
            </a:xfrm>
            <a:custGeom>
              <a:avLst/>
              <a:gdLst>
                <a:gd name="T0" fmla="*/ 144000 w 21"/>
                <a:gd name="T1" fmla="*/ 14884 h 4"/>
                <a:gd name="T2" fmla="*/ 102857 w 21"/>
                <a:gd name="T3" fmla="*/ 29767 h 4"/>
                <a:gd name="T4" fmla="*/ 34286 w 21"/>
                <a:gd name="T5" fmla="*/ 0 h 4"/>
                <a:gd name="T6" fmla="*/ 0 w 21"/>
                <a:gd name="T7" fmla="*/ 1488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
                  <a:moveTo>
                    <a:pt x="21" y="2"/>
                  </a:moveTo>
                  <a:cubicBezTo>
                    <a:pt x="19" y="3"/>
                    <a:pt x="18" y="4"/>
                    <a:pt x="15" y="4"/>
                  </a:cubicBezTo>
                  <a:cubicBezTo>
                    <a:pt x="10" y="4"/>
                    <a:pt x="10" y="0"/>
                    <a:pt x="5" y="0"/>
                  </a:cubicBezTo>
                  <a:cubicBezTo>
                    <a:pt x="3" y="0"/>
                    <a:pt x="1" y="1"/>
                    <a:pt x="0" y="2"/>
                  </a:cubicBezTo>
                </a:path>
              </a:pathLst>
            </a:cu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mj-lt"/>
                <a:ea typeface="+mj-ea"/>
              </a:endParaRPr>
            </a:p>
          </p:txBody>
        </p:sp>
      </p:grpSp>
      <p:sp>
        <p:nvSpPr>
          <p:cNvPr id="205" name="フリーフォーム 204"/>
          <p:cNvSpPr/>
          <p:nvPr/>
        </p:nvSpPr>
        <p:spPr bwMode="auto">
          <a:xfrm>
            <a:off x="862494" y="2474685"/>
            <a:ext cx="5385906" cy="1083191"/>
          </a:xfrm>
          <a:custGeom>
            <a:avLst/>
            <a:gdLst>
              <a:gd name="connsiteX0" fmla="*/ 0 w 2021840"/>
              <a:gd name="connsiteY0" fmla="*/ 0 h 1503680"/>
              <a:gd name="connsiteX1" fmla="*/ 0 w 2021840"/>
              <a:gd name="connsiteY1" fmla="*/ 1503680 h 1503680"/>
              <a:gd name="connsiteX2" fmla="*/ 2021840 w 2021840"/>
              <a:gd name="connsiteY2" fmla="*/ 1503680 h 1503680"/>
            </a:gdLst>
            <a:ahLst/>
            <a:cxnLst>
              <a:cxn ang="0">
                <a:pos x="connsiteX0" y="connsiteY0"/>
              </a:cxn>
              <a:cxn ang="0">
                <a:pos x="connsiteX1" y="connsiteY1"/>
              </a:cxn>
              <a:cxn ang="0">
                <a:pos x="connsiteX2" y="connsiteY2"/>
              </a:cxn>
            </a:cxnLst>
            <a:rect l="l" t="t" r="r" b="b"/>
            <a:pathLst>
              <a:path w="2021840" h="1503680">
                <a:moveTo>
                  <a:pt x="0" y="0"/>
                </a:moveTo>
                <a:lnTo>
                  <a:pt x="0" y="1503680"/>
                </a:lnTo>
                <a:lnTo>
                  <a:pt x="2021840" y="1503680"/>
                </a:lnTo>
              </a:path>
            </a:pathLst>
          </a:custGeom>
          <a:noFill/>
          <a:ln w="12700" cap="sq"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lt"/>
              <a:ea typeface="+mj-ea"/>
            </a:endParaRPr>
          </a:p>
        </p:txBody>
      </p:sp>
      <p:sp>
        <p:nvSpPr>
          <p:cNvPr id="497" name="テキスト ボックス 496"/>
          <p:cNvSpPr txBox="1"/>
          <p:nvPr/>
        </p:nvSpPr>
        <p:spPr>
          <a:xfrm>
            <a:off x="4995153" y="1832850"/>
            <a:ext cx="1147750" cy="369332"/>
          </a:xfrm>
          <a:prstGeom prst="rect">
            <a:avLst/>
          </a:prstGeom>
          <a:noFill/>
        </p:spPr>
        <p:txBody>
          <a:bodyPr wrap="none" lIns="0" tIns="0" rIns="0" bIns="0" rtlCol="0">
            <a:spAutoFit/>
          </a:bodyPr>
          <a:lstStyle/>
          <a:p>
            <a:r>
              <a:rPr lang="en-US" altLang="ja-JP" sz="800" dirty="0">
                <a:latin typeface="+mj-lt"/>
                <a:ea typeface="+mj-ea"/>
              </a:rPr>
              <a:t>65</a:t>
            </a:r>
            <a:r>
              <a:rPr lang="ja-JP" altLang="en-US" sz="800" dirty="0">
                <a:latin typeface="+mj-lt"/>
                <a:ea typeface="+mj-ea"/>
              </a:rPr>
              <a:t>～</a:t>
            </a:r>
            <a:r>
              <a:rPr lang="en-US" altLang="ja-JP" sz="800" dirty="0">
                <a:latin typeface="+mj-lt"/>
                <a:ea typeface="+mj-ea"/>
              </a:rPr>
              <a:t>69</a:t>
            </a:r>
            <a:r>
              <a:rPr lang="ja-JP" altLang="en-US" sz="800" dirty="0">
                <a:latin typeface="+mj-lt"/>
                <a:ea typeface="+mj-ea"/>
              </a:rPr>
              <a:t>歳（</a:t>
            </a:r>
            <a:r>
              <a:rPr lang="en-US" altLang="ja-JP" sz="800" dirty="0">
                <a:latin typeface="+mj-lt"/>
                <a:ea typeface="+mj-ea"/>
              </a:rPr>
              <a:t>n</a:t>
            </a:r>
            <a:r>
              <a:rPr lang="ja-JP" altLang="en-US" sz="800" dirty="0">
                <a:latin typeface="+mj-lt"/>
                <a:ea typeface="+mj-ea"/>
              </a:rPr>
              <a:t>＝</a:t>
            </a:r>
            <a:r>
              <a:rPr lang="en-US" altLang="ja-JP" sz="800" dirty="0">
                <a:latin typeface="+mj-lt"/>
                <a:ea typeface="+mj-ea"/>
              </a:rPr>
              <a:t>152</a:t>
            </a:r>
            <a:r>
              <a:rPr lang="ja-JP" altLang="en-US" sz="800" dirty="0">
                <a:latin typeface="+mj-lt"/>
                <a:ea typeface="+mj-ea"/>
              </a:rPr>
              <a:t>～</a:t>
            </a:r>
            <a:r>
              <a:rPr lang="en-US" altLang="ja-JP" sz="800" dirty="0">
                <a:latin typeface="+mj-lt"/>
                <a:ea typeface="+mj-ea"/>
              </a:rPr>
              <a:t>174</a:t>
            </a:r>
            <a:r>
              <a:rPr lang="ja-JP" altLang="en-US" sz="800" dirty="0">
                <a:latin typeface="+mj-lt"/>
                <a:ea typeface="+mj-ea"/>
              </a:rPr>
              <a:t>）</a:t>
            </a:r>
          </a:p>
          <a:p>
            <a:r>
              <a:rPr lang="en-US" altLang="ja-JP" sz="800" dirty="0">
                <a:latin typeface="+mj-lt"/>
                <a:ea typeface="+mj-ea"/>
              </a:rPr>
              <a:t>70</a:t>
            </a:r>
            <a:r>
              <a:rPr lang="ja-JP" altLang="en-US" sz="800" dirty="0">
                <a:latin typeface="+mj-lt"/>
                <a:ea typeface="+mj-ea"/>
              </a:rPr>
              <a:t>～</a:t>
            </a:r>
            <a:r>
              <a:rPr lang="en-US" altLang="ja-JP" sz="800" dirty="0">
                <a:latin typeface="+mj-lt"/>
                <a:ea typeface="+mj-ea"/>
              </a:rPr>
              <a:t>74</a:t>
            </a:r>
            <a:r>
              <a:rPr lang="ja-JP" altLang="en-US" sz="800" dirty="0">
                <a:latin typeface="+mj-lt"/>
                <a:ea typeface="+mj-ea"/>
              </a:rPr>
              <a:t>歳（</a:t>
            </a:r>
            <a:r>
              <a:rPr lang="en-US" altLang="ja-JP" sz="800" dirty="0">
                <a:latin typeface="+mj-lt"/>
                <a:ea typeface="+mj-ea"/>
              </a:rPr>
              <a:t>n</a:t>
            </a:r>
            <a:r>
              <a:rPr lang="ja-JP" altLang="en-US" sz="800" dirty="0">
                <a:latin typeface="+mj-lt"/>
                <a:ea typeface="+mj-ea"/>
              </a:rPr>
              <a:t>＝</a:t>
            </a:r>
            <a:r>
              <a:rPr lang="en-US" altLang="ja-JP" sz="800" dirty="0">
                <a:latin typeface="+mj-lt"/>
                <a:ea typeface="+mj-ea"/>
              </a:rPr>
              <a:t>89</a:t>
            </a:r>
            <a:r>
              <a:rPr lang="ja-JP" altLang="en-US" sz="800" dirty="0">
                <a:latin typeface="+mj-lt"/>
                <a:ea typeface="+mj-ea"/>
              </a:rPr>
              <a:t>～</a:t>
            </a:r>
            <a:r>
              <a:rPr lang="en-US" altLang="ja-JP" sz="800" dirty="0">
                <a:latin typeface="+mj-lt"/>
                <a:ea typeface="+mj-ea"/>
              </a:rPr>
              <a:t>103</a:t>
            </a:r>
            <a:r>
              <a:rPr lang="ja-JP" altLang="en-US" sz="800" dirty="0">
                <a:latin typeface="+mj-lt"/>
                <a:ea typeface="+mj-ea"/>
              </a:rPr>
              <a:t>）</a:t>
            </a:r>
          </a:p>
          <a:p>
            <a:r>
              <a:rPr lang="en-US" altLang="ja-JP" sz="800" dirty="0">
                <a:latin typeface="+mj-lt"/>
                <a:ea typeface="+mj-ea"/>
              </a:rPr>
              <a:t>75</a:t>
            </a:r>
            <a:r>
              <a:rPr lang="ja-JP" altLang="en-US" sz="800" dirty="0">
                <a:latin typeface="+mj-lt"/>
                <a:ea typeface="+mj-ea"/>
              </a:rPr>
              <a:t>歳以上（ </a:t>
            </a:r>
            <a:r>
              <a:rPr lang="en-US" altLang="ja-JP" sz="800" dirty="0">
                <a:latin typeface="+mj-lt"/>
                <a:ea typeface="+mj-ea"/>
              </a:rPr>
              <a:t>n</a:t>
            </a:r>
            <a:r>
              <a:rPr lang="ja-JP" altLang="en-US" sz="800" dirty="0">
                <a:latin typeface="+mj-lt"/>
                <a:ea typeface="+mj-ea"/>
              </a:rPr>
              <a:t>＝</a:t>
            </a:r>
            <a:r>
              <a:rPr lang="en-US" altLang="ja-JP" sz="800" dirty="0">
                <a:latin typeface="+mj-lt"/>
                <a:ea typeface="+mj-ea"/>
              </a:rPr>
              <a:t>39</a:t>
            </a:r>
            <a:r>
              <a:rPr lang="ja-JP" altLang="en-US" sz="800" dirty="0">
                <a:latin typeface="+mj-lt"/>
                <a:ea typeface="+mj-ea"/>
              </a:rPr>
              <a:t>～</a:t>
            </a:r>
            <a:r>
              <a:rPr lang="en-US" altLang="ja-JP" sz="800" dirty="0">
                <a:latin typeface="+mj-lt"/>
                <a:ea typeface="+mj-ea"/>
              </a:rPr>
              <a:t>45</a:t>
            </a:r>
            <a:r>
              <a:rPr lang="ja-JP" altLang="en-US" sz="800" dirty="0">
                <a:latin typeface="+mj-lt"/>
                <a:ea typeface="+mj-ea"/>
              </a:rPr>
              <a:t>）</a:t>
            </a:r>
            <a:endParaRPr kumimoji="1" lang="ja-JP" altLang="en-US" sz="800" dirty="0">
              <a:latin typeface="+mj-lt"/>
              <a:ea typeface="+mj-ea"/>
            </a:endParaRPr>
          </a:p>
        </p:txBody>
      </p:sp>
      <p:grpSp>
        <p:nvGrpSpPr>
          <p:cNvPr id="48" name="グループ化 47"/>
          <p:cNvGrpSpPr/>
          <p:nvPr/>
        </p:nvGrpSpPr>
        <p:grpSpPr>
          <a:xfrm>
            <a:off x="800690" y="4409463"/>
            <a:ext cx="54000" cy="1584116"/>
            <a:chOff x="800690" y="4409463"/>
            <a:chExt cx="54000" cy="1584116"/>
          </a:xfrm>
        </p:grpSpPr>
        <p:cxnSp>
          <p:nvCxnSpPr>
            <p:cNvPr id="501" name="直線コネクタ 500"/>
            <p:cNvCxnSpPr/>
            <p:nvPr/>
          </p:nvCxnSpPr>
          <p:spPr bwMode="auto">
            <a:xfrm>
              <a:off x="800690" y="4409463"/>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502" name="直線コネクタ 501"/>
            <p:cNvCxnSpPr/>
            <p:nvPr/>
          </p:nvCxnSpPr>
          <p:spPr bwMode="auto">
            <a:xfrm>
              <a:off x="800690" y="472628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503" name="直線コネクタ 502"/>
            <p:cNvCxnSpPr/>
            <p:nvPr/>
          </p:nvCxnSpPr>
          <p:spPr bwMode="auto">
            <a:xfrm>
              <a:off x="800690" y="5043109"/>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504" name="直線コネクタ 503"/>
            <p:cNvCxnSpPr/>
            <p:nvPr/>
          </p:nvCxnSpPr>
          <p:spPr bwMode="auto">
            <a:xfrm>
              <a:off x="800690" y="5359932"/>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505" name="直線コネクタ 504"/>
            <p:cNvCxnSpPr/>
            <p:nvPr/>
          </p:nvCxnSpPr>
          <p:spPr bwMode="auto">
            <a:xfrm>
              <a:off x="800690" y="5676755"/>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506" name="直線コネクタ 505"/>
            <p:cNvCxnSpPr/>
            <p:nvPr/>
          </p:nvCxnSpPr>
          <p:spPr bwMode="auto">
            <a:xfrm>
              <a:off x="800690" y="5993579"/>
              <a:ext cx="54000" cy="0"/>
            </a:xfrm>
            <a:prstGeom prst="line">
              <a:avLst/>
            </a:prstGeom>
            <a:noFill/>
            <a:ln w="12700" cap="sq" cmpd="sng" algn="ctr">
              <a:solidFill>
                <a:schemeClr val="tx1"/>
              </a:solidFill>
              <a:prstDash val="solid"/>
              <a:miter lim="800000"/>
              <a:headEnd type="none" w="med" len="med"/>
              <a:tailEnd type="none" w="med" len="med"/>
            </a:ln>
            <a:effectLst/>
          </p:spPr>
        </p:cxnSp>
      </p:grpSp>
      <p:cxnSp>
        <p:nvCxnSpPr>
          <p:cNvPr id="507" name="直線コネクタ 506"/>
          <p:cNvCxnSpPr/>
          <p:nvPr/>
        </p:nvCxnSpPr>
        <p:spPr bwMode="auto">
          <a:xfrm rot="5400000">
            <a:off x="833872" y="6027120"/>
            <a:ext cx="57246" cy="0"/>
          </a:xfrm>
          <a:prstGeom prst="line">
            <a:avLst/>
          </a:prstGeom>
          <a:noFill/>
          <a:ln w="12700" cap="sq" cmpd="sng" algn="ctr">
            <a:solidFill>
              <a:schemeClr val="tx1"/>
            </a:solidFill>
            <a:prstDash val="solid"/>
            <a:miter lim="800000"/>
            <a:headEnd type="none" w="med" len="med"/>
            <a:tailEnd type="none" w="med" len="med"/>
          </a:ln>
          <a:effectLst/>
        </p:spPr>
      </p:cxnSp>
      <p:grpSp>
        <p:nvGrpSpPr>
          <p:cNvPr id="508" name="グループ化 507"/>
          <p:cNvGrpSpPr/>
          <p:nvPr/>
        </p:nvGrpSpPr>
        <p:grpSpPr>
          <a:xfrm>
            <a:off x="552720" y="4210651"/>
            <a:ext cx="230832" cy="1846032"/>
            <a:chOff x="729302" y="4762838"/>
            <a:chExt cx="230832" cy="1741358"/>
          </a:xfrm>
        </p:grpSpPr>
        <p:sp>
          <p:nvSpPr>
            <p:cNvPr id="509" name="テキスト ボックス 508"/>
            <p:cNvSpPr txBox="1"/>
            <p:nvPr/>
          </p:nvSpPr>
          <p:spPr>
            <a:xfrm>
              <a:off x="751269" y="4886041"/>
              <a:ext cx="192360" cy="130646"/>
            </a:xfrm>
            <a:prstGeom prst="rect">
              <a:avLst/>
            </a:prstGeom>
            <a:noFill/>
          </p:spPr>
          <p:txBody>
            <a:bodyPr wrap="none" lIns="0" tIns="0" rIns="0" bIns="0" rtlCol="0">
              <a:spAutoFit/>
            </a:bodyPr>
            <a:lstStyle/>
            <a:p>
              <a:pPr algn="r"/>
              <a:r>
                <a:rPr kumimoji="1" lang="en-US" altLang="ja-JP" sz="900" dirty="0">
                  <a:latin typeface="+mj-lt"/>
                  <a:ea typeface="+mj-ea"/>
                </a:rPr>
                <a:t>250</a:t>
              </a:r>
              <a:endParaRPr kumimoji="1" lang="ja-JP" altLang="en-US" sz="900" dirty="0">
                <a:latin typeface="+mj-lt"/>
                <a:ea typeface="+mj-ea"/>
              </a:endParaRPr>
            </a:p>
          </p:txBody>
        </p:sp>
        <p:sp>
          <p:nvSpPr>
            <p:cNvPr id="510" name="テキスト ボックス 509"/>
            <p:cNvSpPr txBox="1"/>
            <p:nvPr/>
          </p:nvSpPr>
          <p:spPr>
            <a:xfrm>
              <a:off x="751269" y="5183543"/>
              <a:ext cx="192360" cy="130646"/>
            </a:xfrm>
            <a:prstGeom prst="rect">
              <a:avLst/>
            </a:prstGeom>
            <a:noFill/>
          </p:spPr>
          <p:txBody>
            <a:bodyPr wrap="none" lIns="0" tIns="0" rIns="0" bIns="0" rtlCol="0">
              <a:spAutoFit/>
            </a:bodyPr>
            <a:lstStyle/>
            <a:p>
              <a:pPr algn="r"/>
              <a:r>
                <a:rPr kumimoji="1" lang="en-US" altLang="ja-JP" sz="900" dirty="0">
                  <a:latin typeface="+mj-lt"/>
                  <a:ea typeface="+mj-ea"/>
                </a:rPr>
                <a:t>200</a:t>
              </a:r>
              <a:endParaRPr kumimoji="1" lang="ja-JP" altLang="en-US" sz="900" dirty="0">
                <a:latin typeface="+mj-lt"/>
                <a:ea typeface="+mj-ea"/>
              </a:endParaRPr>
            </a:p>
          </p:txBody>
        </p:sp>
        <p:sp>
          <p:nvSpPr>
            <p:cNvPr id="511" name="テキスト ボックス 510"/>
            <p:cNvSpPr txBox="1"/>
            <p:nvPr/>
          </p:nvSpPr>
          <p:spPr>
            <a:xfrm>
              <a:off x="751269" y="5481045"/>
              <a:ext cx="192360" cy="130646"/>
            </a:xfrm>
            <a:prstGeom prst="rect">
              <a:avLst/>
            </a:prstGeom>
            <a:noFill/>
          </p:spPr>
          <p:txBody>
            <a:bodyPr wrap="none" lIns="0" tIns="0" rIns="0" bIns="0" rtlCol="0">
              <a:spAutoFit/>
            </a:bodyPr>
            <a:lstStyle/>
            <a:p>
              <a:pPr algn="r"/>
              <a:r>
                <a:rPr kumimoji="1" lang="en-US" altLang="ja-JP" sz="900" dirty="0">
                  <a:latin typeface="+mj-lt"/>
                  <a:ea typeface="+mj-ea"/>
                </a:rPr>
                <a:t>150</a:t>
              </a:r>
              <a:endParaRPr kumimoji="1" lang="ja-JP" altLang="en-US" sz="900" dirty="0">
                <a:latin typeface="+mj-lt"/>
                <a:ea typeface="+mj-ea"/>
              </a:endParaRPr>
            </a:p>
          </p:txBody>
        </p:sp>
        <p:sp>
          <p:nvSpPr>
            <p:cNvPr id="512" name="テキスト ボックス 511"/>
            <p:cNvSpPr txBox="1"/>
            <p:nvPr/>
          </p:nvSpPr>
          <p:spPr>
            <a:xfrm>
              <a:off x="751269" y="5778547"/>
              <a:ext cx="192360" cy="130646"/>
            </a:xfrm>
            <a:prstGeom prst="rect">
              <a:avLst/>
            </a:prstGeom>
            <a:noFill/>
          </p:spPr>
          <p:txBody>
            <a:bodyPr wrap="none" lIns="0" tIns="0" rIns="0" bIns="0" rtlCol="0">
              <a:spAutoFit/>
            </a:bodyPr>
            <a:lstStyle/>
            <a:p>
              <a:pPr algn="r"/>
              <a:r>
                <a:rPr kumimoji="1" lang="en-US" altLang="ja-JP" sz="900" dirty="0">
                  <a:latin typeface="+mj-lt"/>
                  <a:ea typeface="+mj-ea"/>
                </a:rPr>
                <a:t>100</a:t>
              </a:r>
              <a:endParaRPr kumimoji="1" lang="ja-JP" altLang="en-US" sz="900" dirty="0">
                <a:latin typeface="+mj-lt"/>
                <a:ea typeface="+mj-ea"/>
              </a:endParaRPr>
            </a:p>
          </p:txBody>
        </p:sp>
        <p:sp>
          <p:nvSpPr>
            <p:cNvPr id="513" name="テキスト ボックス 512"/>
            <p:cNvSpPr txBox="1"/>
            <p:nvPr/>
          </p:nvSpPr>
          <p:spPr>
            <a:xfrm>
              <a:off x="815389" y="6076049"/>
              <a:ext cx="128240" cy="130646"/>
            </a:xfrm>
            <a:prstGeom prst="rect">
              <a:avLst/>
            </a:prstGeom>
            <a:noFill/>
          </p:spPr>
          <p:txBody>
            <a:bodyPr wrap="none" lIns="0" tIns="0" rIns="0" bIns="0" rtlCol="0">
              <a:spAutoFit/>
            </a:bodyPr>
            <a:lstStyle/>
            <a:p>
              <a:pPr algn="r"/>
              <a:r>
                <a:rPr kumimoji="1" lang="en-US" altLang="ja-JP" sz="900" dirty="0">
                  <a:latin typeface="+mj-lt"/>
                  <a:ea typeface="+mj-ea"/>
                </a:rPr>
                <a:t>50</a:t>
              </a:r>
              <a:endParaRPr kumimoji="1" lang="ja-JP" altLang="en-US" sz="900" dirty="0">
                <a:latin typeface="+mj-lt"/>
                <a:ea typeface="+mj-ea"/>
              </a:endParaRPr>
            </a:p>
          </p:txBody>
        </p:sp>
        <p:sp>
          <p:nvSpPr>
            <p:cNvPr id="514" name="テキスト ボックス 513"/>
            <p:cNvSpPr txBox="1"/>
            <p:nvPr/>
          </p:nvSpPr>
          <p:spPr>
            <a:xfrm>
              <a:off x="879509" y="6373550"/>
              <a:ext cx="64120" cy="130646"/>
            </a:xfrm>
            <a:prstGeom prst="rect">
              <a:avLst/>
            </a:prstGeom>
            <a:noFill/>
          </p:spPr>
          <p:txBody>
            <a:bodyPr wrap="none" lIns="0" tIns="0" rIns="0" bIns="0" rtlCol="0">
              <a:spAutoFit/>
            </a:bodyPr>
            <a:lstStyle/>
            <a:p>
              <a:pPr algn="r"/>
              <a:r>
                <a:rPr kumimoji="1" lang="en-US" altLang="ja-JP" sz="900" dirty="0">
                  <a:latin typeface="+mj-lt"/>
                  <a:ea typeface="+mj-ea"/>
                </a:rPr>
                <a:t>0</a:t>
              </a:r>
              <a:endParaRPr kumimoji="1" lang="ja-JP" altLang="en-US" sz="900" dirty="0">
                <a:latin typeface="+mj-lt"/>
                <a:ea typeface="+mj-ea"/>
              </a:endParaRPr>
            </a:p>
          </p:txBody>
        </p:sp>
        <p:sp>
          <p:nvSpPr>
            <p:cNvPr id="515" name="テキスト ボックス 514"/>
            <p:cNvSpPr txBox="1"/>
            <p:nvPr/>
          </p:nvSpPr>
          <p:spPr>
            <a:xfrm>
              <a:off x="729302" y="4762838"/>
              <a:ext cx="230832" cy="130646"/>
            </a:xfrm>
            <a:prstGeom prst="rect">
              <a:avLst/>
            </a:prstGeom>
            <a:noFill/>
          </p:spPr>
          <p:txBody>
            <a:bodyPr wrap="none" lIns="0" tIns="0" rIns="0" bIns="0" rtlCol="0">
              <a:spAutoFit/>
            </a:bodyPr>
            <a:lstStyle/>
            <a:p>
              <a:pPr algn="r"/>
              <a:r>
                <a:rPr kumimoji="1" lang="ja-JP" altLang="en-US" sz="900" dirty="0">
                  <a:latin typeface="+mj-lt"/>
                  <a:ea typeface="+mj-ea"/>
                </a:rPr>
                <a:t>（倍）</a:t>
              </a:r>
            </a:p>
          </p:txBody>
        </p:sp>
      </p:grpSp>
      <p:sp>
        <p:nvSpPr>
          <p:cNvPr id="516" name="正方形/長方形 515"/>
          <p:cNvSpPr/>
          <p:nvPr/>
        </p:nvSpPr>
        <p:spPr bwMode="auto">
          <a:xfrm>
            <a:off x="917537" y="4172374"/>
            <a:ext cx="1980000" cy="182863"/>
          </a:xfrm>
          <a:prstGeom prst="rect">
            <a:avLst/>
          </a:prstGeom>
          <a:solidFill>
            <a:srgbClr val="969696"/>
          </a:solidFill>
          <a:ln w="19050" algn="ctr">
            <a:noFill/>
            <a:miter lim="800000"/>
            <a:headEnd/>
            <a:tailEnd/>
          </a:ln>
          <a:effectLst/>
        </p:spPr>
        <p:txBody>
          <a:bodyPr vert="horz" wrap="none" lIns="91440" tIns="45720" rIns="91440" bIns="45720" numCol="1" anchor="ctr" anchorCtr="0" compatLnSpc="1">
            <a:prstTxWarp prst="textNoShape">
              <a:avLst/>
            </a:prstTxWarp>
          </a:bodyPr>
          <a:lstStyle/>
          <a:p>
            <a:pPr algn="ctr"/>
            <a:r>
              <a:rPr lang="ja-JP" altLang="en-US" sz="1000" b="1" dirty="0">
                <a:solidFill>
                  <a:schemeClr val="bg1"/>
                </a:solidFill>
                <a:latin typeface="+mj-lt"/>
                <a:ea typeface="+mj-ea"/>
              </a:rPr>
              <a:t>肺炎球菌多糖体ワクチン（</a:t>
            </a:r>
            <a:r>
              <a:rPr lang="en-US" altLang="ja-JP" sz="1000" b="1" dirty="0">
                <a:solidFill>
                  <a:schemeClr val="bg1"/>
                </a:solidFill>
                <a:latin typeface="+mj-lt"/>
                <a:ea typeface="+mj-ea"/>
              </a:rPr>
              <a:t>PPV</a:t>
            </a:r>
            <a:r>
              <a:rPr lang="ja-JP" altLang="en-US" sz="1000" b="1" dirty="0">
                <a:solidFill>
                  <a:schemeClr val="bg1"/>
                </a:solidFill>
                <a:latin typeface="+mj-lt"/>
                <a:ea typeface="+mj-ea"/>
              </a:rPr>
              <a:t>）群</a:t>
            </a:r>
          </a:p>
        </p:txBody>
      </p:sp>
      <p:sp>
        <p:nvSpPr>
          <p:cNvPr id="521" name="正方形/長方形 134"/>
          <p:cNvSpPr>
            <a:spLocks noChangeArrowheads="1"/>
          </p:cNvSpPr>
          <p:nvPr/>
        </p:nvSpPr>
        <p:spPr bwMode="auto">
          <a:xfrm>
            <a:off x="353856" y="4424499"/>
            <a:ext cx="161583" cy="1526059"/>
          </a:xfrm>
          <a:prstGeom prst="rect">
            <a:avLst/>
          </a:prstGeom>
          <a:noFill/>
          <a:ln w="9525">
            <a:noFill/>
            <a:miter lim="800000"/>
            <a:headEnd/>
            <a:tailEnd/>
          </a:ln>
        </p:spPr>
        <p:txBody>
          <a:bodyPr vert="eaVert" wrap="none" lIns="0" tIns="0" rIns="0" bIns="0" anchor="ctr" anchorCtr="1">
            <a:spAutoFit/>
          </a:bodyPr>
          <a:lstStyle/>
          <a:p>
            <a:pPr algn="ctr"/>
            <a:r>
              <a:rPr lang="ja-JP" altLang="en-US" sz="1050" dirty="0">
                <a:latin typeface="+mj-lt"/>
                <a:ea typeface="+mj-ea"/>
              </a:rPr>
              <a:t>接種前後のＯＰＡ上昇倍率</a:t>
            </a:r>
            <a:endParaRPr lang="ja-JP" altLang="ja-JP" sz="1050" dirty="0">
              <a:latin typeface="+mj-lt"/>
              <a:ea typeface="+mj-ea"/>
            </a:endParaRPr>
          </a:p>
        </p:txBody>
      </p:sp>
      <p:cxnSp>
        <p:nvCxnSpPr>
          <p:cNvPr id="522" name="直線コネクタ 521"/>
          <p:cNvCxnSpPr/>
          <p:nvPr/>
        </p:nvCxnSpPr>
        <p:spPr bwMode="auto">
          <a:xfrm rot="5400000">
            <a:off x="125333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23" name="テキスト ボックス 522"/>
          <p:cNvSpPr txBox="1"/>
          <p:nvPr/>
        </p:nvSpPr>
        <p:spPr>
          <a:xfrm>
            <a:off x="1040396" y="6026307"/>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1</a:t>
            </a:r>
            <a:endParaRPr kumimoji="1" lang="ja-JP" altLang="en-US" sz="900" b="1" dirty="0">
              <a:latin typeface="+mj-lt"/>
              <a:ea typeface="+mj-ea"/>
            </a:endParaRPr>
          </a:p>
        </p:txBody>
      </p:sp>
      <p:sp>
        <p:nvSpPr>
          <p:cNvPr id="524" name="正方形/長方形 357"/>
          <p:cNvSpPr>
            <a:spLocks noChangeArrowheads="1"/>
          </p:cNvSpPr>
          <p:nvPr/>
        </p:nvSpPr>
        <p:spPr bwMode="auto">
          <a:xfrm flipH="1">
            <a:off x="1019854" y="5913389"/>
            <a:ext cx="104988" cy="79450"/>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25" name="Rectangle 27"/>
          <p:cNvSpPr>
            <a:spLocks noChangeArrowheads="1"/>
          </p:cNvSpPr>
          <p:nvPr/>
        </p:nvSpPr>
        <p:spPr bwMode="auto">
          <a:xfrm flipH="1">
            <a:off x="916942" y="5891233"/>
            <a:ext cx="104988" cy="101606"/>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526" name="Rectangle 107"/>
          <p:cNvSpPr>
            <a:spLocks noChangeArrowheads="1"/>
          </p:cNvSpPr>
          <p:nvPr/>
        </p:nvSpPr>
        <p:spPr bwMode="auto">
          <a:xfrm>
            <a:off x="1124630" y="5893248"/>
            <a:ext cx="104988" cy="99591"/>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sp>
        <p:nvSpPr>
          <p:cNvPr id="527" name="正方形/長方形 357"/>
          <p:cNvSpPr>
            <a:spLocks noChangeArrowheads="1"/>
          </p:cNvSpPr>
          <p:nvPr/>
        </p:nvSpPr>
        <p:spPr bwMode="auto">
          <a:xfrm flipH="1">
            <a:off x="4803989" y="4411109"/>
            <a:ext cx="154237" cy="87232"/>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528" name="Rectangle 27"/>
          <p:cNvSpPr>
            <a:spLocks noChangeArrowheads="1"/>
          </p:cNvSpPr>
          <p:nvPr/>
        </p:nvSpPr>
        <p:spPr bwMode="auto">
          <a:xfrm flipH="1">
            <a:off x="4803989" y="4288429"/>
            <a:ext cx="154237" cy="87232"/>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29" name="Rectangle 107"/>
          <p:cNvSpPr>
            <a:spLocks noChangeArrowheads="1"/>
          </p:cNvSpPr>
          <p:nvPr/>
        </p:nvSpPr>
        <p:spPr bwMode="auto">
          <a:xfrm>
            <a:off x="4803989" y="4533788"/>
            <a:ext cx="154237" cy="87232"/>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530" name="直線コネクタ 529"/>
          <p:cNvCxnSpPr/>
          <p:nvPr/>
        </p:nvCxnSpPr>
        <p:spPr bwMode="auto">
          <a:xfrm rot="5400000">
            <a:off x="166720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31" name="テキスト ボックス 530"/>
          <p:cNvSpPr txBox="1"/>
          <p:nvPr/>
        </p:nvSpPr>
        <p:spPr>
          <a:xfrm>
            <a:off x="1454266" y="6026307"/>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3</a:t>
            </a:r>
            <a:endParaRPr kumimoji="1" lang="ja-JP" altLang="en-US" sz="900" b="1" dirty="0">
              <a:latin typeface="+mj-lt"/>
              <a:ea typeface="+mj-ea"/>
            </a:endParaRPr>
          </a:p>
        </p:txBody>
      </p:sp>
      <p:sp>
        <p:nvSpPr>
          <p:cNvPr id="532" name="正方形/長方形 357"/>
          <p:cNvSpPr>
            <a:spLocks noChangeArrowheads="1"/>
          </p:cNvSpPr>
          <p:nvPr/>
        </p:nvSpPr>
        <p:spPr bwMode="auto">
          <a:xfrm flipH="1">
            <a:off x="1433724" y="5911374"/>
            <a:ext cx="104988" cy="81465"/>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33" name="Rectangle 27"/>
          <p:cNvSpPr>
            <a:spLocks noChangeArrowheads="1"/>
          </p:cNvSpPr>
          <p:nvPr/>
        </p:nvSpPr>
        <p:spPr bwMode="auto">
          <a:xfrm flipH="1">
            <a:off x="1327254" y="5911374"/>
            <a:ext cx="104988" cy="81465"/>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534" name="Rectangle 107"/>
          <p:cNvSpPr>
            <a:spLocks noChangeArrowheads="1"/>
          </p:cNvSpPr>
          <p:nvPr/>
        </p:nvSpPr>
        <p:spPr bwMode="auto">
          <a:xfrm>
            <a:off x="1538500" y="5921445"/>
            <a:ext cx="104988" cy="71393"/>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cxnSp>
        <p:nvCxnSpPr>
          <p:cNvPr id="535" name="直線コネクタ 534"/>
          <p:cNvCxnSpPr/>
          <p:nvPr/>
        </p:nvCxnSpPr>
        <p:spPr bwMode="auto">
          <a:xfrm rot="5400000">
            <a:off x="208107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36" name="テキスト ボックス 535"/>
          <p:cNvSpPr txBox="1"/>
          <p:nvPr/>
        </p:nvSpPr>
        <p:spPr>
          <a:xfrm>
            <a:off x="1868136" y="6026307"/>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4</a:t>
            </a:r>
            <a:endParaRPr kumimoji="1" lang="ja-JP" altLang="en-US" sz="900" b="1" dirty="0">
              <a:latin typeface="+mj-lt"/>
              <a:ea typeface="+mj-ea"/>
            </a:endParaRPr>
          </a:p>
        </p:txBody>
      </p:sp>
      <p:sp>
        <p:nvSpPr>
          <p:cNvPr id="537" name="正方形/長方形 357"/>
          <p:cNvSpPr>
            <a:spLocks noChangeArrowheads="1"/>
          </p:cNvSpPr>
          <p:nvPr/>
        </p:nvSpPr>
        <p:spPr bwMode="auto">
          <a:xfrm flipH="1">
            <a:off x="1847594" y="5806641"/>
            <a:ext cx="104988" cy="186198"/>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538" name="Rectangle 27"/>
          <p:cNvSpPr>
            <a:spLocks noChangeArrowheads="1"/>
          </p:cNvSpPr>
          <p:nvPr/>
        </p:nvSpPr>
        <p:spPr bwMode="auto">
          <a:xfrm flipH="1">
            <a:off x="1741124" y="5792543"/>
            <a:ext cx="104988" cy="200296"/>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39" name="Rectangle 107"/>
          <p:cNvSpPr>
            <a:spLocks noChangeArrowheads="1"/>
          </p:cNvSpPr>
          <p:nvPr/>
        </p:nvSpPr>
        <p:spPr bwMode="auto">
          <a:xfrm>
            <a:off x="1952370" y="5766359"/>
            <a:ext cx="104988" cy="22648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540" name="直線コネクタ 539"/>
          <p:cNvCxnSpPr/>
          <p:nvPr/>
        </p:nvCxnSpPr>
        <p:spPr bwMode="auto">
          <a:xfrm rot="5400000">
            <a:off x="249494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41" name="テキスト ボックス 540"/>
          <p:cNvSpPr txBox="1"/>
          <p:nvPr/>
        </p:nvSpPr>
        <p:spPr>
          <a:xfrm>
            <a:off x="2282006" y="6026307"/>
            <a:ext cx="64120" cy="138499"/>
          </a:xfrm>
          <a:prstGeom prst="rect">
            <a:avLst/>
          </a:prstGeom>
          <a:noFill/>
        </p:spPr>
        <p:txBody>
          <a:bodyPr wrap="none" lIns="0" tIns="0" rIns="0" bIns="0" rtlCol="0">
            <a:spAutoFit/>
          </a:bodyPr>
          <a:lstStyle/>
          <a:p>
            <a:pPr algn="ctr"/>
            <a:r>
              <a:rPr kumimoji="1" lang="en-US" altLang="ja-JP" sz="900" b="1" dirty="0">
                <a:latin typeface="+mj-lt"/>
                <a:ea typeface="+mj-ea"/>
              </a:rPr>
              <a:t>5</a:t>
            </a:r>
            <a:endParaRPr kumimoji="1" lang="ja-JP" altLang="en-US" sz="900" b="1" dirty="0">
              <a:latin typeface="+mj-lt"/>
              <a:ea typeface="+mj-ea"/>
            </a:endParaRPr>
          </a:p>
        </p:txBody>
      </p:sp>
      <p:sp>
        <p:nvSpPr>
          <p:cNvPr id="542" name="正方形/長方形 357"/>
          <p:cNvSpPr>
            <a:spLocks noChangeArrowheads="1"/>
          </p:cNvSpPr>
          <p:nvPr/>
        </p:nvSpPr>
        <p:spPr bwMode="auto">
          <a:xfrm flipH="1">
            <a:off x="2261464" y="5881163"/>
            <a:ext cx="104988" cy="111676"/>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43" name="Rectangle 27"/>
          <p:cNvSpPr>
            <a:spLocks noChangeArrowheads="1"/>
          </p:cNvSpPr>
          <p:nvPr/>
        </p:nvSpPr>
        <p:spPr bwMode="auto">
          <a:xfrm flipH="1">
            <a:off x="2158552" y="5856994"/>
            <a:ext cx="104988" cy="135845"/>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44" name="Rectangle 107"/>
          <p:cNvSpPr>
            <a:spLocks noChangeArrowheads="1"/>
          </p:cNvSpPr>
          <p:nvPr/>
        </p:nvSpPr>
        <p:spPr bwMode="auto">
          <a:xfrm>
            <a:off x="2366240" y="5852966"/>
            <a:ext cx="104988" cy="139873"/>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545" name="直線コネクタ 544"/>
          <p:cNvCxnSpPr/>
          <p:nvPr/>
        </p:nvCxnSpPr>
        <p:spPr bwMode="auto">
          <a:xfrm rot="5400000">
            <a:off x="290881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46" name="テキスト ボックス 545"/>
          <p:cNvSpPr txBox="1"/>
          <p:nvPr/>
        </p:nvSpPr>
        <p:spPr>
          <a:xfrm>
            <a:off x="2654199" y="6026307"/>
            <a:ext cx="147476" cy="138499"/>
          </a:xfrm>
          <a:prstGeom prst="rect">
            <a:avLst/>
          </a:prstGeom>
          <a:noFill/>
        </p:spPr>
        <p:txBody>
          <a:bodyPr wrap="none" lIns="0" tIns="0" rIns="0" bIns="0" rtlCol="0">
            <a:spAutoFit/>
          </a:bodyPr>
          <a:lstStyle/>
          <a:p>
            <a:pPr algn="ctr"/>
            <a:r>
              <a:rPr kumimoji="1" lang="en-US" altLang="ja-JP" sz="900" b="1" dirty="0">
                <a:latin typeface="+mj-lt"/>
                <a:ea typeface="+mj-ea"/>
              </a:rPr>
              <a:t>6B</a:t>
            </a:r>
            <a:endParaRPr kumimoji="1" lang="ja-JP" altLang="en-US" sz="900" b="1" dirty="0">
              <a:latin typeface="+mj-lt"/>
              <a:ea typeface="+mj-ea"/>
            </a:endParaRPr>
          </a:p>
        </p:txBody>
      </p:sp>
      <p:sp>
        <p:nvSpPr>
          <p:cNvPr id="547" name="正方形/長方形 357"/>
          <p:cNvSpPr>
            <a:spLocks noChangeArrowheads="1"/>
          </p:cNvSpPr>
          <p:nvPr/>
        </p:nvSpPr>
        <p:spPr bwMode="auto">
          <a:xfrm flipH="1">
            <a:off x="2675334" y="5925473"/>
            <a:ext cx="104988" cy="67365"/>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48" name="Rectangle 27"/>
          <p:cNvSpPr>
            <a:spLocks noChangeArrowheads="1"/>
          </p:cNvSpPr>
          <p:nvPr/>
        </p:nvSpPr>
        <p:spPr bwMode="auto">
          <a:xfrm flipH="1">
            <a:off x="2568864" y="5941587"/>
            <a:ext cx="104988" cy="51252"/>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549" name="Rectangle 107"/>
          <p:cNvSpPr>
            <a:spLocks noChangeArrowheads="1"/>
          </p:cNvSpPr>
          <p:nvPr/>
        </p:nvSpPr>
        <p:spPr bwMode="auto">
          <a:xfrm>
            <a:off x="2780110" y="5941587"/>
            <a:ext cx="104988" cy="51252"/>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cxnSp>
        <p:nvCxnSpPr>
          <p:cNvPr id="550" name="直線コネクタ 549"/>
          <p:cNvCxnSpPr/>
          <p:nvPr/>
        </p:nvCxnSpPr>
        <p:spPr bwMode="auto">
          <a:xfrm rot="5400000">
            <a:off x="332268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51" name="テキスト ボックス 550"/>
          <p:cNvSpPr txBox="1"/>
          <p:nvPr/>
        </p:nvSpPr>
        <p:spPr>
          <a:xfrm>
            <a:off x="3074480" y="6026307"/>
            <a:ext cx="134652" cy="138499"/>
          </a:xfrm>
          <a:prstGeom prst="rect">
            <a:avLst/>
          </a:prstGeom>
          <a:noFill/>
        </p:spPr>
        <p:txBody>
          <a:bodyPr wrap="none" lIns="0" tIns="0" rIns="0" bIns="0" rtlCol="0">
            <a:spAutoFit/>
          </a:bodyPr>
          <a:lstStyle/>
          <a:p>
            <a:pPr algn="ctr"/>
            <a:r>
              <a:rPr kumimoji="1" lang="en-US" altLang="ja-JP" sz="900" b="1" dirty="0">
                <a:latin typeface="+mj-lt"/>
                <a:ea typeface="+mj-ea"/>
              </a:rPr>
              <a:t>7F</a:t>
            </a:r>
            <a:endParaRPr kumimoji="1" lang="ja-JP" altLang="en-US" sz="900" b="1" dirty="0">
              <a:latin typeface="+mj-lt"/>
              <a:ea typeface="+mj-ea"/>
            </a:endParaRPr>
          </a:p>
        </p:txBody>
      </p:sp>
      <p:sp>
        <p:nvSpPr>
          <p:cNvPr id="552" name="正方形/長方形 357"/>
          <p:cNvSpPr>
            <a:spLocks noChangeArrowheads="1"/>
          </p:cNvSpPr>
          <p:nvPr/>
        </p:nvSpPr>
        <p:spPr bwMode="auto">
          <a:xfrm flipH="1">
            <a:off x="3089204" y="5440076"/>
            <a:ext cx="104988" cy="552763"/>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553" name="Rectangle 27"/>
          <p:cNvSpPr>
            <a:spLocks noChangeArrowheads="1"/>
          </p:cNvSpPr>
          <p:nvPr/>
        </p:nvSpPr>
        <p:spPr bwMode="auto">
          <a:xfrm flipH="1">
            <a:off x="2982734" y="5510569"/>
            <a:ext cx="104988" cy="48227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cxnSp>
        <p:nvCxnSpPr>
          <p:cNvPr id="554" name="直線コネクタ 553"/>
          <p:cNvCxnSpPr/>
          <p:nvPr/>
        </p:nvCxnSpPr>
        <p:spPr bwMode="auto">
          <a:xfrm rot="5400000">
            <a:off x="373655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55" name="テキスト ボックス 554"/>
          <p:cNvSpPr txBox="1"/>
          <p:nvPr/>
        </p:nvSpPr>
        <p:spPr>
          <a:xfrm>
            <a:off x="3485144" y="6026307"/>
            <a:ext cx="141065" cy="138499"/>
          </a:xfrm>
          <a:prstGeom prst="rect">
            <a:avLst/>
          </a:prstGeom>
          <a:noFill/>
        </p:spPr>
        <p:txBody>
          <a:bodyPr wrap="none" lIns="0" tIns="0" rIns="0" bIns="0" rtlCol="0">
            <a:spAutoFit/>
          </a:bodyPr>
          <a:lstStyle/>
          <a:p>
            <a:pPr algn="ctr"/>
            <a:r>
              <a:rPr kumimoji="1" lang="en-US" altLang="ja-JP" sz="900" b="1" dirty="0">
                <a:latin typeface="+mj-lt"/>
                <a:ea typeface="+mj-ea"/>
              </a:rPr>
              <a:t>9V</a:t>
            </a:r>
            <a:endParaRPr kumimoji="1" lang="ja-JP" altLang="en-US" sz="900" b="1" dirty="0">
              <a:latin typeface="+mj-lt"/>
              <a:ea typeface="+mj-ea"/>
            </a:endParaRPr>
          </a:p>
        </p:txBody>
      </p:sp>
      <p:sp>
        <p:nvSpPr>
          <p:cNvPr id="556" name="正方形/長方形 357"/>
          <p:cNvSpPr>
            <a:spLocks noChangeArrowheads="1"/>
          </p:cNvSpPr>
          <p:nvPr/>
        </p:nvSpPr>
        <p:spPr bwMode="auto">
          <a:xfrm flipH="1">
            <a:off x="3503074" y="5935544"/>
            <a:ext cx="104988" cy="57296"/>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57" name="Rectangle 27"/>
          <p:cNvSpPr>
            <a:spLocks noChangeArrowheads="1"/>
          </p:cNvSpPr>
          <p:nvPr/>
        </p:nvSpPr>
        <p:spPr bwMode="auto">
          <a:xfrm flipH="1">
            <a:off x="3396604" y="5935544"/>
            <a:ext cx="104988" cy="57295"/>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558" name="Rectangle 107"/>
          <p:cNvSpPr>
            <a:spLocks noChangeArrowheads="1"/>
          </p:cNvSpPr>
          <p:nvPr/>
        </p:nvSpPr>
        <p:spPr bwMode="auto">
          <a:xfrm>
            <a:off x="3607850" y="5931515"/>
            <a:ext cx="104988" cy="61324"/>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cxnSp>
        <p:nvCxnSpPr>
          <p:cNvPr id="559" name="直線コネクタ 558"/>
          <p:cNvCxnSpPr/>
          <p:nvPr/>
        </p:nvCxnSpPr>
        <p:spPr bwMode="auto">
          <a:xfrm rot="5400000">
            <a:off x="415042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60" name="テキスト ボックス 559"/>
          <p:cNvSpPr txBox="1"/>
          <p:nvPr/>
        </p:nvSpPr>
        <p:spPr>
          <a:xfrm>
            <a:off x="3905426" y="6026307"/>
            <a:ext cx="128240" cy="138499"/>
          </a:xfrm>
          <a:prstGeom prst="rect">
            <a:avLst/>
          </a:prstGeom>
          <a:noFill/>
        </p:spPr>
        <p:txBody>
          <a:bodyPr wrap="none" lIns="0" tIns="0" rIns="0" bIns="0" rtlCol="0">
            <a:spAutoFit/>
          </a:bodyPr>
          <a:lstStyle/>
          <a:p>
            <a:pPr algn="ctr"/>
            <a:r>
              <a:rPr kumimoji="1" lang="en-US" altLang="ja-JP" sz="900" b="1" dirty="0">
                <a:latin typeface="+mj-lt"/>
                <a:ea typeface="+mj-ea"/>
              </a:rPr>
              <a:t>14</a:t>
            </a:r>
            <a:endParaRPr kumimoji="1" lang="ja-JP" altLang="en-US" sz="900" b="1" dirty="0">
              <a:latin typeface="+mj-lt"/>
              <a:ea typeface="+mj-ea"/>
            </a:endParaRPr>
          </a:p>
        </p:txBody>
      </p:sp>
      <p:sp>
        <p:nvSpPr>
          <p:cNvPr id="561" name="正方形/長方形 357"/>
          <p:cNvSpPr>
            <a:spLocks noChangeArrowheads="1"/>
          </p:cNvSpPr>
          <p:nvPr/>
        </p:nvSpPr>
        <p:spPr bwMode="auto">
          <a:xfrm flipH="1">
            <a:off x="3916944" y="5933531"/>
            <a:ext cx="104988" cy="59308"/>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62" name="Rectangle 27"/>
          <p:cNvSpPr>
            <a:spLocks noChangeArrowheads="1"/>
          </p:cNvSpPr>
          <p:nvPr/>
        </p:nvSpPr>
        <p:spPr bwMode="auto">
          <a:xfrm flipH="1">
            <a:off x="3812591" y="5893248"/>
            <a:ext cx="104988" cy="99591"/>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563" name="Rectangle 107"/>
          <p:cNvSpPr>
            <a:spLocks noChangeArrowheads="1"/>
          </p:cNvSpPr>
          <p:nvPr/>
        </p:nvSpPr>
        <p:spPr bwMode="auto">
          <a:xfrm>
            <a:off x="4021720" y="5913390"/>
            <a:ext cx="104988" cy="7945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cxnSp>
        <p:nvCxnSpPr>
          <p:cNvPr id="564" name="直線コネクタ 563"/>
          <p:cNvCxnSpPr/>
          <p:nvPr/>
        </p:nvCxnSpPr>
        <p:spPr bwMode="auto">
          <a:xfrm rot="5400000">
            <a:off x="456429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65" name="テキスト ボックス 564"/>
          <p:cNvSpPr txBox="1"/>
          <p:nvPr/>
        </p:nvSpPr>
        <p:spPr>
          <a:xfrm>
            <a:off x="4277618" y="6026307"/>
            <a:ext cx="211597" cy="138499"/>
          </a:xfrm>
          <a:prstGeom prst="rect">
            <a:avLst/>
          </a:prstGeom>
          <a:noFill/>
        </p:spPr>
        <p:txBody>
          <a:bodyPr wrap="none" lIns="0" tIns="0" rIns="0" bIns="0" rtlCol="0">
            <a:spAutoFit/>
          </a:bodyPr>
          <a:lstStyle/>
          <a:p>
            <a:pPr algn="ctr"/>
            <a:r>
              <a:rPr kumimoji="1" lang="en-US" altLang="ja-JP" sz="900" b="1" dirty="0">
                <a:latin typeface="+mj-lt"/>
                <a:ea typeface="+mj-ea"/>
              </a:rPr>
              <a:t>18C</a:t>
            </a:r>
            <a:endParaRPr kumimoji="1" lang="ja-JP" altLang="en-US" sz="900" b="1" dirty="0">
              <a:latin typeface="+mj-lt"/>
              <a:ea typeface="+mj-ea"/>
            </a:endParaRPr>
          </a:p>
        </p:txBody>
      </p:sp>
      <p:sp>
        <p:nvSpPr>
          <p:cNvPr id="566" name="正方形/長方形 357"/>
          <p:cNvSpPr>
            <a:spLocks noChangeArrowheads="1"/>
          </p:cNvSpPr>
          <p:nvPr/>
        </p:nvSpPr>
        <p:spPr bwMode="auto">
          <a:xfrm flipH="1">
            <a:off x="4330814" y="5856994"/>
            <a:ext cx="104988" cy="135845"/>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567" name="Rectangle 27"/>
          <p:cNvSpPr>
            <a:spLocks noChangeArrowheads="1"/>
          </p:cNvSpPr>
          <p:nvPr/>
        </p:nvSpPr>
        <p:spPr bwMode="auto">
          <a:xfrm flipH="1">
            <a:off x="4224344" y="5830811"/>
            <a:ext cx="104988" cy="162029"/>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68" name="Rectangle 107"/>
          <p:cNvSpPr>
            <a:spLocks noChangeArrowheads="1"/>
          </p:cNvSpPr>
          <p:nvPr/>
        </p:nvSpPr>
        <p:spPr bwMode="auto">
          <a:xfrm>
            <a:off x="4435590" y="5736148"/>
            <a:ext cx="104988" cy="256691"/>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569" name="直線コネクタ 568"/>
          <p:cNvCxnSpPr/>
          <p:nvPr/>
        </p:nvCxnSpPr>
        <p:spPr bwMode="auto">
          <a:xfrm rot="5400000">
            <a:off x="497816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70" name="テキスト ボックス 569"/>
          <p:cNvSpPr txBox="1"/>
          <p:nvPr/>
        </p:nvSpPr>
        <p:spPr>
          <a:xfrm>
            <a:off x="4691488" y="6026307"/>
            <a:ext cx="211597" cy="138499"/>
          </a:xfrm>
          <a:prstGeom prst="rect">
            <a:avLst/>
          </a:prstGeom>
          <a:noFill/>
        </p:spPr>
        <p:txBody>
          <a:bodyPr wrap="none" lIns="0" tIns="0" rIns="0" bIns="0" rtlCol="0">
            <a:spAutoFit/>
          </a:bodyPr>
          <a:lstStyle/>
          <a:p>
            <a:pPr algn="ctr"/>
            <a:r>
              <a:rPr kumimoji="1" lang="en-US" altLang="ja-JP" sz="900" b="1" dirty="0">
                <a:latin typeface="+mj-lt"/>
                <a:ea typeface="+mj-ea"/>
              </a:rPr>
              <a:t>19A</a:t>
            </a:r>
            <a:endParaRPr kumimoji="1" lang="ja-JP" altLang="en-US" sz="900" b="1" dirty="0">
              <a:latin typeface="+mj-lt"/>
              <a:ea typeface="+mj-ea"/>
            </a:endParaRPr>
          </a:p>
        </p:txBody>
      </p:sp>
      <p:sp>
        <p:nvSpPr>
          <p:cNvPr id="571" name="正方形/長方形 357"/>
          <p:cNvSpPr>
            <a:spLocks noChangeArrowheads="1"/>
          </p:cNvSpPr>
          <p:nvPr/>
        </p:nvSpPr>
        <p:spPr bwMode="auto">
          <a:xfrm flipH="1">
            <a:off x="4744684" y="5887206"/>
            <a:ext cx="104988" cy="105634"/>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72" name="Rectangle 27"/>
          <p:cNvSpPr>
            <a:spLocks noChangeArrowheads="1"/>
          </p:cNvSpPr>
          <p:nvPr/>
        </p:nvSpPr>
        <p:spPr bwMode="auto">
          <a:xfrm flipH="1">
            <a:off x="4641772" y="5846923"/>
            <a:ext cx="104988" cy="145917"/>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73" name="Rectangle 107"/>
          <p:cNvSpPr>
            <a:spLocks noChangeArrowheads="1"/>
          </p:cNvSpPr>
          <p:nvPr/>
        </p:nvSpPr>
        <p:spPr bwMode="auto">
          <a:xfrm>
            <a:off x="4849460" y="5877136"/>
            <a:ext cx="104988" cy="115704"/>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cxnSp>
        <p:nvCxnSpPr>
          <p:cNvPr id="574" name="直線コネクタ 573"/>
          <p:cNvCxnSpPr/>
          <p:nvPr/>
        </p:nvCxnSpPr>
        <p:spPr bwMode="auto">
          <a:xfrm rot="5400000">
            <a:off x="539203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75" name="テキスト ボックス 574"/>
          <p:cNvSpPr txBox="1"/>
          <p:nvPr/>
        </p:nvSpPr>
        <p:spPr>
          <a:xfrm>
            <a:off x="5111770" y="6026307"/>
            <a:ext cx="198773" cy="138499"/>
          </a:xfrm>
          <a:prstGeom prst="rect">
            <a:avLst/>
          </a:prstGeom>
          <a:noFill/>
        </p:spPr>
        <p:txBody>
          <a:bodyPr wrap="none" lIns="0" tIns="0" rIns="0" bIns="0" rtlCol="0">
            <a:spAutoFit/>
          </a:bodyPr>
          <a:lstStyle/>
          <a:p>
            <a:pPr algn="ctr"/>
            <a:r>
              <a:rPr kumimoji="1" lang="en-US" altLang="ja-JP" sz="900" b="1" dirty="0">
                <a:latin typeface="+mj-lt"/>
                <a:ea typeface="+mj-ea"/>
              </a:rPr>
              <a:t>19F</a:t>
            </a:r>
            <a:endParaRPr kumimoji="1" lang="ja-JP" altLang="en-US" sz="900" b="1" dirty="0">
              <a:latin typeface="+mj-lt"/>
              <a:ea typeface="+mj-ea"/>
            </a:endParaRPr>
          </a:p>
        </p:txBody>
      </p:sp>
      <p:sp>
        <p:nvSpPr>
          <p:cNvPr id="576" name="正方形/長方形 357"/>
          <p:cNvSpPr>
            <a:spLocks noChangeArrowheads="1"/>
          </p:cNvSpPr>
          <p:nvPr/>
        </p:nvSpPr>
        <p:spPr bwMode="auto">
          <a:xfrm flipH="1">
            <a:off x="5158554" y="5806642"/>
            <a:ext cx="104988" cy="186198"/>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dirty="0">
              <a:latin typeface="+mj-lt"/>
              <a:ea typeface="+mj-ea"/>
            </a:endParaRPr>
          </a:p>
        </p:txBody>
      </p:sp>
      <p:sp>
        <p:nvSpPr>
          <p:cNvPr id="577" name="Rectangle 27"/>
          <p:cNvSpPr>
            <a:spLocks noChangeArrowheads="1"/>
          </p:cNvSpPr>
          <p:nvPr/>
        </p:nvSpPr>
        <p:spPr bwMode="auto">
          <a:xfrm flipH="1">
            <a:off x="5055642" y="5776430"/>
            <a:ext cx="104988" cy="216409"/>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78" name="Rectangle 107"/>
          <p:cNvSpPr>
            <a:spLocks noChangeArrowheads="1"/>
          </p:cNvSpPr>
          <p:nvPr/>
        </p:nvSpPr>
        <p:spPr bwMode="auto">
          <a:xfrm>
            <a:off x="5263330" y="5842896"/>
            <a:ext cx="104988" cy="149944"/>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cxnSp>
        <p:nvCxnSpPr>
          <p:cNvPr id="579" name="直線コネクタ 578"/>
          <p:cNvCxnSpPr/>
          <p:nvPr/>
        </p:nvCxnSpPr>
        <p:spPr bwMode="auto">
          <a:xfrm rot="5400000">
            <a:off x="5805909"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80" name="テキスト ボックス 579"/>
          <p:cNvSpPr txBox="1"/>
          <p:nvPr/>
        </p:nvSpPr>
        <p:spPr>
          <a:xfrm>
            <a:off x="5525640" y="6026307"/>
            <a:ext cx="198773" cy="138499"/>
          </a:xfrm>
          <a:prstGeom prst="rect">
            <a:avLst/>
          </a:prstGeom>
          <a:noFill/>
        </p:spPr>
        <p:txBody>
          <a:bodyPr wrap="none" lIns="0" tIns="0" rIns="0" bIns="0" rtlCol="0">
            <a:spAutoFit/>
          </a:bodyPr>
          <a:lstStyle/>
          <a:p>
            <a:pPr algn="ctr"/>
            <a:r>
              <a:rPr kumimoji="1" lang="en-US" altLang="ja-JP" sz="900" b="1" dirty="0">
                <a:latin typeface="+mj-lt"/>
                <a:ea typeface="+mj-ea"/>
              </a:rPr>
              <a:t>23F</a:t>
            </a:r>
            <a:endParaRPr kumimoji="1" lang="ja-JP" altLang="en-US" sz="900" b="1" dirty="0">
              <a:latin typeface="+mj-lt"/>
              <a:ea typeface="+mj-ea"/>
            </a:endParaRPr>
          </a:p>
        </p:txBody>
      </p:sp>
      <p:sp>
        <p:nvSpPr>
          <p:cNvPr id="581" name="正方形/長方形 357"/>
          <p:cNvSpPr>
            <a:spLocks noChangeArrowheads="1"/>
          </p:cNvSpPr>
          <p:nvPr/>
        </p:nvSpPr>
        <p:spPr bwMode="auto">
          <a:xfrm flipH="1">
            <a:off x="5572424" y="5916090"/>
            <a:ext cx="104988" cy="76750"/>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82" name="Rectangle 27"/>
          <p:cNvSpPr>
            <a:spLocks noChangeArrowheads="1"/>
          </p:cNvSpPr>
          <p:nvPr/>
        </p:nvSpPr>
        <p:spPr bwMode="auto">
          <a:xfrm flipH="1">
            <a:off x="5465954" y="5858448"/>
            <a:ext cx="104988" cy="134391"/>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83" name="Rectangle 107"/>
          <p:cNvSpPr>
            <a:spLocks noChangeArrowheads="1"/>
          </p:cNvSpPr>
          <p:nvPr/>
        </p:nvSpPr>
        <p:spPr bwMode="auto">
          <a:xfrm>
            <a:off x="5677200" y="5929501"/>
            <a:ext cx="104988" cy="63339"/>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cxnSp>
        <p:nvCxnSpPr>
          <p:cNvPr id="584" name="直線コネクタ 583"/>
          <p:cNvCxnSpPr/>
          <p:nvPr/>
        </p:nvCxnSpPr>
        <p:spPr bwMode="auto">
          <a:xfrm rot="5400000">
            <a:off x="6219777" y="6027120"/>
            <a:ext cx="57246" cy="0"/>
          </a:xfrm>
          <a:prstGeom prst="line">
            <a:avLst/>
          </a:prstGeom>
          <a:noFill/>
          <a:ln w="12700" cap="sq" cmpd="sng" algn="ctr">
            <a:solidFill>
              <a:schemeClr val="tx1"/>
            </a:solidFill>
            <a:prstDash val="solid"/>
            <a:miter lim="800000"/>
            <a:headEnd type="none" w="med" len="med"/>
            <a:tailEnd type="none" w="med" len="med"/>
          </a:ln>
          <a:effectLst/>
        </p:spPr>
      </p:cxnSp>
      <p:sp>
        <p:nvSpPr>
          <p:cNvPr id="585" name="テキスト ボックス 584"/>
          <p:cNvSpPr txBox="1"/>
          <p:nvPr/>
        </p:nvSpPr>
        <p:spPr>
          <a:xfrm>
            <a:off x="5965157" y="6026307"/>
            <a:ext cx="147476" cy="138499"/>
          </a:xfrm>
          <a:prstGeom prst="rect">
            <a:avLst/>
          </a:prstGeom>
          <a:noFill/>
        </p:spPr>
        <p:txBody>
          <a:bodyPr wrap="none" lIns="0" tIns="0" rIns="0" bIns="0" rtlCol="0">
            <a:spAutoFit/>
          </a:bodyPr>
          <a:lstStyle/>
          <a:p>
            <a:pPr algn="ctr"/>
            <a:r>
              <a:rPr kumimoji="1" lang="en-US" altLang="ja-JP" sz="900" b="1" dirty="0">
                <a:latin typeface="+mj-lt"/>
                <a:ea typeface="+mj-ea"/>
              </a:rPr>
              <a:t>6A</a:t>
            </a:r>
            <a:endParaRPr kumimoji="1" lang="ja-JP" altLang="en-US" sz="900" b="1" dirty="0">
              <a:latin typeface="+mj-lt"/>
              <a:ea typeface="+mj-ea"/>
            </a:endParaRPr>
          </a:p>
        </p:txBody>
      </p:sp>
      <p:sp>
        <p:nvSpPr>
          <p:cNvPr id="586" name="正方形/長方形 357"/>
          <p:cNvSpPr>
            <a:spLocks noChangeArrowheads="1"/>
          </p:cNvSpPr>
          <p:nvPr/>
        </p:nvSpPr>
        <p:spPr bwMode="auto">
          <a:xfrm flipH="1">
            <a:off x="5986292" y="5956840"/>
            <a:ext cx="104988" cy="36000"/>
          </a:xfrm>
          <a:prstGeom prst="rect">
            <a:avLst/>
          </a:prstGeom>
          <a:gradFill>
            <a:gsLst>
              <a:gs pos="0">
                <a:srgbClr val="FF0066"/>
              </a:gs>
              <a:gs pos="50000">
                <a:srgbClr val="FF0066"/>
              </a:gs>
              <a:gs pos="25000">
                <a:srgbClr val="FF99C2"/>
              </a:gs>
              <a:gs pos="100000">
                <a:srgbClr val="660029"/>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dirty="0">
              <a:latin typeface="+mj-lt"/>
              <a:ea typeface="+mj-ea"/>
            </a:endParaRPr>
          </a:p>
        </p:txBody>
      </p:sp>
      <p:sp>
        <p:nvSpPr>
          <p:cNvPr id="587" name="Rectangle 27"/>
          <p:cNvSpPr>
            <a:spLocks noChangeArrowheads="1"/>
          </p:cNvSpPr>
          <p:nvPr/>
        </p:nvSpPr>
        <p:spPr bwMode="auto">
          <a:xfrm flipH="1">
            <a:off x="5879822" y="5941586"/>
            <a:ext cx="104988" cy="51253"/>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b="1">
              <a:latin typeface="+mj-lt"/>
              <a:ea typeface="+mj-ea"/>
            </a:endParaRPr>
          </a:p>
        </p:txBody>
      </p:sp>
      <p:sp>
        <p:nvSpPr>
          <p:cNvPr id="588" name="Rectangle 107"/>
          <p:cNvSpPr>
            <a:spLocks noChangeArrowheads="1"/>
          </p:cNvSpPr>
          <p:nvPr/>
        </p:nvSpPr>
        <p:spPr bwMode="auto">
          <a:xfrm>
            <a:off x="6091068" y="5939572"/>
            <a:ext cx="104988" cy="53268"/>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b="1">
              <a:solidFill>
                <a:srgbClr val="000000"/>
              </a:solidFill>
              <a:latin typeface="+mj-lt"/>
              <a:ea typeface="+mj-ea"/>
            </a:endParaRPr>
          </a:p>
        </p:txBody>
      </p:sp>
      <p:sp>
        <p:nvSpPr>
          <p:cNvPr id="595" name="テキスト ボックス 594"/>
          <p:cNvSpPr txBox="1"/>
          <p:nvPr/>
        </p:nvSpPr>
        <p:spPr>
          <a:xfrm>
            <a:off x="4995153" y="4268552"/>
            <a:ext cx="1147750" cy="369332"/>
          </a:xfrm>
          <a:prstGeom prst="rect">
            <a:avLst/>
          </a:prstGeom>
          <a:noFill/>
        </p:spPr>
        <p:txBody>
          <a:bodyPr wrap="none" lIns="0" tIns="0" rIns="0" bIns="0" rtlCol="0">
            <a:spAutoFit/>
          </a:bodyPr>
          <a:lstStyle/>
          <a:p>
            <a:r>
              <a:rPr lang="en-US" altLang="ja-JP" sz="800" dirty="0">
                <a:latin typeface="+mj-lt"/>
                <a:ea typeface="+mj-ea"/>
              </a:rPr>
              <a:t>65</a:t>
            </a:r>
            <a:r>
              <a:rPr lang="ja-JP" altLang="en-US" sz="800" dirty="0">
                <a:latin typeface="+mj-lt"/>
                <a:ea typeface="+mj-ea"/>
              </a:rPr>
              <a:t>～</a:t>
            </a:r>
            <a:r>
              <a:rPr lang="en-US" altLang="ja-JP" sz="800" dirty="0">
                <a:latin typeface="+mj-lt"/>
                <a:ea typeface="+mj-ea"/>
              </a:rPr>
              <a:t>69</a:t>
            </a:r>
            <a:r>
              <a:rPr lang="ja-JP" altLang="en-US" sz="800" dirty="0">
                <a:latin typeface="+mj-lt"/>
                <a:ea typeface="+mj-ea"/>
              </a:rPr>
              <a:t>歳（</a:t>
            </a:r>
            <a:r>
              <a:rPr lang="en-US" altLang="ja-JP" sz="800" dirty="0">
                <a:latin typeface="+mj-lt"/>
                <a:ea typeface="+mj-ea"/>
              </a:rPr>
              <a:t>n</a:t>
            </a:r>
            <a:r>
              <a:rPr lang="ja-JP" altLang="en-US" sz="800" dirty="0">
                <a:latin typeface="+mj-lt"/>
                <a:ea typeface="+mj-ea"/>
              </a:rPr>
              <a:t>＝</a:t>
            </a:r>
            <a:r>
              <a:rPr lang="en-US" altLang="ja-JP" sz="800" dirty="0">
                <a:latin typeface="+mj-lt"/>
                <a:ea typeface="+mj-ea"/>
              </a:rPr>
              <a:t>153</a:t>
            </a:r>
            <a:r>
              <a:rPr lang="ja-JP" altLang="en-US" sz="800" dirty="0">
                <a:latin typeface="+mj-lt"/>
                <a:ea typeface="+mj-ea"/>
              </a:rPr>
              <a:t>～</a:t>
            </a:r>
            <a:r>
              <a:rPr lang="en-US" altLang="ja-JP" sz="800" dirty="0">
                <a:latin typeface="+mj-lt"/>
                <a:ea typeface="+mj-ea"/>
              </a:rPr>
              <a:t>177</a:t>
            </a:r>
            <a:r>
              <a:rPr lang="ja-JP" altLang="en-US" sz="800" dirty="0">
                <a:latin typeface="+mj-lt"/>
                <a:ea typeface="+mj-ea"/>
              </a:rPr>
              <a:t>）</a:t>
            </a:r>
          </a:p>
          <a:p>
            <a:r>
              <a:rPr lang="en-US" altLang="ja-JP" sz="800" dirty="0">
                <a:latin typeface="+mj-lt"/>
                <a:ea typeface="+mj-ea"/>
              </a:rPr>
              <a:t>70</a:t>
            </a:r>
            <a:r>
              <a:rPr lang="ja-JP" altLang="en-US" sz="800" dirty="0">
                <a:latin typeface="+mj-lt"/>
                <a:ea typeface="+mj-ea"/>
              </a:rPr>
              <a:t>～</a:t>
            </a:r>
            <a:r>
              <a:rPr lang="en-US" altLang="ja-JP" sz="800" dirty="0">
                <a:latin typeface="+mj-lt"/>
                <a:ea typeface="+mj-ea"/>
              </a:rPr>
              <a:t>74</a:t>
            </a:r>
            <a:r>
              <a:rPr lang="ja-JP" altLang="en-US" sz="800" dirty="0">
                <a:latin typeface="+mj-lt"/>
                <a:ea typeface="+mj-ea"/>
              </a:rPr>
              <a:t>歳（</a:t>
            </a:r>
            <a:r>
              <a:rPr lang="en-US" altLang="ja-JP" sz="800" dirty="0">
                <a:latin typeface="+mj-lt"/>
                <a:ea typeface="+mj-ea"/>
              </a:rPr>
              <a:t>n</a:t>
            </a:r>
            <a:r>
              <a:rPr lang="ja-JP" altLang="en-US" sz="800" dirty="0">
                <a:latin typeface="+mj-lt"/>
                <a:ea typeface="+mj-ea"/>
              </a:rPr>
              <a:t>＝</a:t>
            </a:r>
            <a:r>
              <a:rPr lang="en-US" altLang="ja-JP" sz="800" dirty="0">
                <a:latin typeface="+mj-lt"/>
                <a:ea typeface="+mj-ea"/>
              </a:rPr>
              <a:t>95</a:t>
            </a:r>
            <a:r>
              <a:rPr lang="ja-JP" altLang="en-US" sz="800" dirty="0">
                <a:latin typeface="+mj-lt"/>
                <a:ea typeface="+mj-ea"/>
              </a:rPr>
              <a:t>～</a:t>
            </a:r>
            <a:r>
              <a:rPr lang="en-US" altLang="ja-JP" sz="800" dirty="0">
                <a:latin typeface="+mj-lt"/>
                <a:ea typeface="+mj-ea"/>
              </a:rPr>
              <a:t>109</a:t>
            </a:r>
            <a:r>
              <a:rPr lang="ja-JP" altLang="en-US" sz="800" dirty="0">
                <a:latin typeface="+mj-lt"/>
                <a:ea typeface="+mj-ea"/>
              </a:rPr>
              <a:t>）</a:t>
            </a:r>
          </a:p>
          <a:p>
            <a:r>
              <a:rPr lang="en-US" altLang="ja-JP" sz="800" dirty="0">
                <a:latin typeface="+mj-lt"/>
                <a:ea typeface="+mj-ea"/>
              </a:rPr>
              <a:t>75</a:t>
            </a:r>
            <a:r>
              <a:rPr lang="ja-JP" altLang="en-US" sz="800" dirty="0">
                <a:latin typeface="+mj-lt"/>
                <a:ea typeface="+mj-ea"/>
              </a:rPr>
              <a:t>歳以上（ </a:t>
            </a:r>
            <a:r>
              <a:rPr lang="en-US" altLang="ja-JP" sz="800" dirty="0">
                <a:latin typeface="+mj-lt"/>
                <a:ea typeface="+mj-ea"/>
              </a:rPr>
              <a:t>n</a:t>
            </a:r>
            <a:r>
              <a:rPr lang="ja-JP" altLang="en-US" sz="800" dirty="0">
                <a:latin typeface="+mj-lt"/>
                <a:ea typeface="+mj-ea"/>
              </a:rPr>
              <a:t>＝</a:t>
            </a:r>
            <a:r>
              <a:rPr lang="en-US" altLang="ja-JP" sz="800" dirty="0">
                <a:latin typeface="+mj-lt"/>
                <a:ea typeface="+mj-ea"/>
              </a:rPr>
              <a:t>29</a:t>
            </a:r>
            <a:r>
              <a:rPr lang="ja-JP" altLang="en-US" sz="800" dirty="0">
                <a:latin typeface="+mj-lt"/>
                <a:ea typeface="+mj-ea"/>
              </a:rPr>
              <a:t>～</a:t>
            </a:r>
            <a:r>
              <a:rPr lang="en-US" altLang="ja-JP" sz="800" dirty="0">
                <a:latin typeface="+mj-lt"/>
                <a:ea typeface="+mj-ea"/>
              </a:rPr>
              <a:t>36</a:t>
            </a:r>
            <a:r>
              <a:rPr lang="ja-JP" altLang="en-US" sz="800" dirty="0">
                <a:latin typeface="+mj-lt"/>
                <a:ea typeface="+mj-ea"/>
              </a:rPr>
              <a:t>）</a:t>
            </a:r>
            <a:endParaRPr kumimoji="1" lang="ja-JP" altLang="en-US" sz="800" dirty="0">
              <a:latin typeface="+mj-lt"/>
              <a:ea typeface="+mj-ea"/>
            </a:endParaRPr>
          </a:p>
        </p:txBody>
      </p:sp>
      <p:sp>
        <p:nvSpPr>
          <p:cNvPr id="596" name="Rectangle 107"/>
          <p:cNvSpPr>
            <a:spLocks noChangeArrowheads="1"/>
          </p:cNvSpPr>
          <p:nvPr/>
        </p:nvSpPr>
        <p:spPr bwMode="auto">
          <a:xfrm>
            <a:off x="3192092" y="5834839"/>
            <a:ext cx="104988" cy="158000"/>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594" name="フリーフォーム 593"/>
          <p:cNvSpPr/>
          <p:nvPr/>
        </p:nvSpPr>
        <p:spPr bwMode="auto">
          <a:xfrm>
            <a:off x="862494" y="4411227"/>
            <a:ext cx="5385906" cy="1582352"/>
          </a:xfrm>
          <a:custGeom>
            <a:avLst/>
            <a:gdLst>
              <a:gd name="connsiteX0" fmla="*/ 0 w 2021840"/>
              <a:gd name="connsiteY0" fmla="*/ 0 h 1503680"/>
              <a:gd name="connsiteX1" fmla="*/ 0 w 2021840"/>
              <a:gd name="connsiteY1" fmla="*/ 1503680 h 1503680"/>
              <a:gd name="connsiteX2" fmla="*/ 2021840 w 2021840"/>
              <a:gd name="connsiteY2" fmla="*/ 1503680 h 1503680"/>
            </a:gdLst>
            <a:ahLst/>
            <a:cxnLst>
              <a:cxn ang="0">
                <a:pos x="connsiteX0" y="connsiteY0"/>
              </a:cxn>
              <a:cxn ang="0">
                <a:pos x="connsiteX1" y="connsiteY1"/>
              </a:cxn>
              <a:cxn ang="0">
                <a:pos x="connsiteX2" y="connsiteY2"/>
              </a:cxn>
            </a:cxnLst>
            <a:rect l="l" t="t" r="r" b="b"/>
            <a:pathLst>
              <a:path w="2021840" h="1503680">
                <a:moveTo>
                  <a:pt x="0" y="0"/>
                </a:moveTo>
                <a:lnTo>
                  <a:pt x="0" y="1503680"/>
                </a:lnTo>
                <a:lnTo>
                  <a:pt x="2021840" y="1503680"/>
                </a:lnTo>
              </a:path>
            </a:pathLst>
          </a:custGeom>
          <a:noFill/>
          <a:ln w="12700" cap="sq"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lt"/>
              <a:ea typeface="+mj-ea"/>
            </a:endParaRPr>
          </a:p>
        </p:txBody>
      </p:sp>
    </p:spTree>
    <p:extLst>
      <p:ext uri="{BB962C8B-B14F-4D97-AF65-F5344CB8AC3E}">
        <p14:creationId xmlns:p14="http://schemas.microsoft.com/office/powerpoint/2010/main" val="167195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図 137" descr="ntf_305_2.png"/>
          <p:cNvPicPr>
            <a:picLocks noChangeAspect="1"/>
          </p:cNvPicPr>
          <p:nvPr/>
        </p:nvPicPr>
        <p:blipFill>
          <a:blip r:embed="rId3" cstate="print"/>
          <a:stretch>
            <a:fillRect/>
          </a:stretch>
        </p:blipFill>
        <p:spPr>
          <a:xfrm>
            <a:off x="8467951" y="90833"/>
            <a:ext cx="540000" cy="360000"/>
          </a:xfrm>
          <a:prstGeom prst="rect">
            <a:avLst/>
          </a:prstGeom>
          <a:ln>
            <a:solidFill>
              <a:schemeClr val="tx1"/>
            </a:solidFill>
          </a:ln>
        </p:spPr>
      </p:pic>
      <p:sp>
        <p:nvSpPr>
          <p:cNvPr id="128" name="Rectangle 194"/>
          <p:cNvSpPr>
            <a:spLocks noChangeArrowheads="1"/>
          </p:cNvSpPr>
          <p:nvPr/>
        </p:nvSpPr>
        <p:spPr bwMode="auto">
          <a:xfrm>
            <a:off x="517891" y="1689498"/>
            <a:ext cx="8124404" cy="3230460"/>
          </a:xfrm>
          <a:prstGeom prst="rect">
            <a:avLst/>
          </a:prstGeom>
          <a:gradFill rotWithShape="1">
            <a:gsLst>
              <a:gs pos="0">
                <a:srgbClr val="FFFFFF"/>
              </a:gs>
              <a:gs pos="100000">
                <a:srgbClr val="E6F4FF"/>
              </a:gs>
            </a:gsLst>
            <a:lin ang="5400000" scaled="1"/>
          </a:gra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p>
            <a:endParaRPr lang="ja-JP" altLang="en-US" sz="3200">
              <a:latin typeface="+mj-lt"/>
              <a:ea typeface="+mj-ea"/>
            </a:endParaRPr>
          </a:p>
        </p:txBody>
      </p:sp>
      <p:grpSp>
        <p:nvGrpSpPr>
          <p:cNvPr id="53" name="グループ化 52"/>
          <p:cNvGrpSpPr/>
          <p:nvPr/>
        </p:nvGrpSpPr>
        <p:grpSpPr>
          <a:xfrm>
            <a:off x="4979627" y="2337683"/>
            <a:ext cx="3297786" cy="968662"/>
            <a:chOff x="4979627" y="2337683"/>
            <a:chExt cx="3297786" cy="968662"/>
          </a:xfrm>
        </p:grpSpPr>
        <p:sp>
          <p:nvSpPr>
            <p:cNvPr id="148" name="Rectangle 27"/>
            <p:cNvSpPr>
              <a:spLocks noChangeArrowheads="1"/>
            </p:cNvSpPr>
            <p:nvPr/>
          </p:nvSpPr>
          <p:spPr bwMode="auto">
            <a:xfrm flipH="1">
              <a:off x="7953413" y="2337683"/>
              <a:ext cx="324000" cy="968662"/>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154" name="Rectangle 27"/>
            <p:cNvSpPr>
              <a:spLocks noChangeArrowheads="1"/>
            </p:cNvSpPr>
            <p:nvPr/>
          </p:nvSpPr>
          <p:spPr bwMode="auto">
            <a:xfrm flipH="1">
              <a:off x="7457782" y="2600077"/>
              <a:ext cx="324000" cy="706268"/>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160" name="Rectangle 27"/>
            <p:cNvSpPr>
              <a:spLocks noChangeArrowheads="1"/>
            </p:cNvSpPr>
            <p:nvPr/>
          </p:nvSpPr>
          <p:spPr bwMode="auto">
            <a:xfrm flipH="1">
              <a:off x="6962151" y="2405270"/>
              <a:ext cx="324000" cy="901075"/>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166" name="Rectangle 27"/>
            <p:cNvSpPr>
              <a:spLocks noChangeArrowheads="1"/>
            </p:cNvSpPr>
            <p:nvPr/>
          </p:nvSpPr>
          <p:spPr bwMode="auto">
            <a:xfrm flipH="1">
              <a:off x="6466520" y="2834640"/>
              <a:ext cx="324000" cy="471705"/>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172" name="Rectangle 27"/>
            <p:cNvSpPr>
              <a:spLocks noChangeArrowheads="1"/>
            </p:cNvSpPr>
            <p:nvPr/>
          </p:nvSpPr>
          <p:spPr bwMode="auto">
            <a:xfrm flipH="1">
              <a:off x="5970889" y="2468880"/>
              <a:ext cx="324000" cy="837465"/>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178" name="Rectangle 27"/>
            <p:cNvSpPr>
              <a:spLocks noChangeArrowheads="1"/>
            </p:cNvSpPr>
            <p:nvPr/>
          </p:nvSpPr>
          <p:spPr bwMode="auto">
            <a:xfrm flipH="1">
              <a:off x="5475258" y="2596101"/>
              <a:ext cx="324000" cy="710244"/>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sp>
          <p:nvSpPr>
            <p:cNvPr id="184" name="Rectangle 27"/>
            <p:cNvSpPr>
              <a:spLocks noChangeArrowheads="1"/>
            </p:cNvSpPr>
            <p:nvPr/>
          </p:nvSpPr>
          <p:spPr bwMode="auto">
            <a:xfrm flipH="1">
              <a:off x="4979627" y="2755127"/>
              <a:ext cx="324000" cy="551218"/>
            </a:xfrm>
            <a:prstGeom prst="rect">
              <a:avLst/>
            </a:prstGeom>
            <a:gradFill rotWithShape="1">
              <a:gsLst>
                <a:gs pos="0">
                  <a:srgbClr val="003399"/>
                </a:gs>
                <a:gs pos="75000">
                  <a:srgbClr val="65C4FF"/>
                </a:gs>
                <a:gs pos="50000">
                  <a:srgbClr val="007CD0"/>
                </a:gs>
                <a:gs pos="98000">
                  <a:srgbClr val="007CD0"/>
                </a:gs>
              </a:gsLst>
              <a:lin ang="0" scaled="1"/>
            </a:gradFill>
            <a:ln w="9525" algn="ctr">
              <a:noFill/>
              <a:miter lim="800000"/>
              <a:headEnd/>
              <a:tailEnd/>
            </a:ln>
          </p:spPr>
          <p:txBody>
            <a:bodyPr wrap="none" anchor="ctr"/>
            <a:lstStyle/>
            <a:p>
              <a:endParaRPr lang="ja-JP" altLang="en-US" sz="1000">
                <a:solidFill>
                  <a:srgbClr val="000000"/>
                </a:solidFill>
                <a:latin typeface="+mj-lt"/>
                <a:ea typeface="+mj-ea"/>
              </a:endParaRPr>
            </a:p>
          </p:txBody>
        </p:sp>
      </p:grpSp>
      <p:sp>
        <p:nvSpPr>
          <p:cNvPr id="4" name="テキスト ボックス 11"/>
          <p:cNvSpPr txBox="1">
            <a:spLocks noChangeArrowheads="1"/>
          </p:cNvSpPr>
          <p:nvPr/>
        </p:nvSpPr>
        <p:spPr bwMode="auto">
          <a:xfrm>
            <a:off x="343853" y="1116922"/>
            <a:ext cx="6370975" cy="338554"/>
          </a:xfrm>
          <a:prstGeom prst="rect">
            <a:avLst/>
          </a:prstGeom>
          <a:noFill/>
          <a:ln w="9525">
            <a:noFill/>
            <a:miter lim="800000"/>
            <a:headEnd/>
            <a:tailEnd/>
          </a:ln>
        </p:spPr>
        <p:txBody>
          <a:bodyPr wrap="none">
            <a:spAutoFit/>
          </a:bodyPr>
          <a:lstStyle/>
          <a:p>
            <a:pPr marL="179388" indent="-179388">
              <a:buClr>
                <a:srgbClr val="3366CC"/>
              </a:buClr>
              <a:buFont typeface="Wingdings" pitchFamily="2" charset="2"/>
              <a:buChar char="l"/>
            </a:pPr>
            <a:r>
              <a:rPr lang="ja-JP" altLang="en-US" sz="1600" dirty="0">
                <a:solidFill>
                  <a:srgbClr val="3366CC"/>
                </a:solidFill>
                <a:latin typeface="HGPｺﾞｼｯｸE" pitchFamily="50" charset="-128"/>
                <a:ea typeface="HGPｺﾞｼｯｸE" pitchFamily="50" charset="-128"/>
              </a:rPr>
              <a:t>ワクチン接種後のメモリー</a:t>
            </a:r>
            <a:r>
              <a:rPr lang="en-US" altLang="ja-JP" sz="1600" dirty="0">
                <a:solidFill>
                  <a:srgbClr val="3366CC"/>
                </a:solidFill>
                <a:latin typeface="HGPｺﾞｼｯｸE" pitchFamily="50" charset="-128"/>
                <a:ea typeface="HGPｺﾞｼｯｸE" pitchFamily="50" charset="-128"/>
              </a:rPr>
              <a:t>B</a:t>
            </a:r>
            <a:r>
              <a:rPr lang="ja-JP" altLang="en-US" sz="1600" dirty="0">
                <a:solidFill>
                  <a:srgbClr val="3366CC"/>
                </a:solidFill>
                <a:latin typeface="HGPｺﾞｼｯｸE" pitchFamily="50" charset="-128"/>
                <a:ea typeface="HGPｺﾞｼｯｸE" pitchFamily="50" charset="-128"/>
              </a:rPr>
              <a:t>細胞数の変化（</a:t>
            </a:r>
            <a:r>
              <a:rPr lang="en-US" altLang="ja-JP" sz="1600" dirty="0">
                <a:solidFill>
                  <a:srgbClr val="3366CC"/>
                </a:solidFill>
                <a:latin typeface="HGPｺﾞｼｯｸE" pitchFamily="50" charset="-128"/>
                <a:ea typeface="HGPｺﾞｼｯｸE" pitchFamily="50" charset="-128"/>
              </a:rPr>
              <a:t>1</a:t>
            </a:r>
            <a:r>
              <a:rPr lang="ja-JP" altLang="en-US" sz="1600" dirty="0">
                <a:solidFill>
                  <a:srgbClr val="3366CC"/>
                </a:solidFill>
                <a:latin typeface="HGPｺﾞｼｯｸE" pitchFamily="50" charset="-128"/>
                <a:ea typeface="HGPｺﾞｼｯｸE" pitchFamily="50" charset="-128"/>
              </a:rPr>
              <a:t>回目接種、接種１か月後）</a:t>
            </a:r>
            <a:endParaRPr lang="ja-JP" altLang="en-US" sz="1600" baseline="30000" dirty="0">
              <a:solidFill>
                <a:srgbClr val="3366CC"/>
              </a:solidFill>
              <a:latin typeface="HGPｺﾞｼｯｸE" pitchFamily="50" charset="-128"/>
              <a:ea typeface="HGPｺﾞｼｯｸE" pitchFamily="50" charset="-128"/>
            </a:endParaRPr>
          </a:p>
        </p:txBody>
      </p:sp>
      <p:sp>
        <p:nvSpPr>
          <p:cNvPr id="5" name="Rectangle 195"/>
          <p:cNvSpPr>
            <a:spLocks noChangeArrowheads="1"/>
          </p:cNvSpPr>
          <p:nvPr/>
        </p:nvSpPr>
        <p:spPr bwMode="auto">
          <a:xfrm>
            <a:off x="178750" y="37153"/>
            <a:ext cx="8629650" cy="911187"/>
          </a:xfrm>
          <a:prstGeom prst="rect">
            <a:avLst/>
          </a:prstGeom>
          <a:noFill/>
          <a:ln w="19050" algn="ctr">
            <a:noFill/>
            <a:miter lim="800000"/>
            <a:headEnd/>
            <a:tailEnd/>
          </a:ln>
        </p:spPr>
        <p:txBody>
          <a:bodyPr anchor="ctr"/>
          <a:lstStyle/>
          <a:p>
            <a:r>
              <a:rPr lang="en-US" altLang="ja-JP" sz="1600" dirty="0">
                <a:latin typeface="+mj-lt"/>
                <a:ea typeface="+mj-ea"/>
              </a:rPr>
              <a:t>【</a:t>
            </a:r>
            <a:r>
              <a:rPr lang="ja-JP" altLang="en-US" sz="1600" dirty="0">
                <a:latin typeface="+mj-lt"/>
                <a:ea typeface="+mj-ea"/>
              </a:rPr>
              <a:t>海外臨床試験データ（イギリス）</a:t>
            </a:r>
            <a:r>
              <a:rPr lang="en-US" altLang="ja-JP" sz="1600" dirty="0">
                <a:latin typeface="+mj-lt"/>
                <a:ea typeface="+mj-ea"/>
              </a:rPr>
              <a:t>】</a:t>
            </a:r>
          </a:p>
          <a:p>
            <a:r>
              <a:rPr lang="ja-JP" altLang="en-US" dirty="0">
                <a:latin typeface="+mj-lt"/>
                <a:ea typeface="+mj-ea"/>
              </a:rPr>
              <a:t>肺炎球菌ワクチン接種後のメモリー</a:t>
            </a:r>
            <a:r>
              <a:rPr lang="en-US" altLang="ja-JP" dirty="0">
                <a:latin typeface="+mj-lt"/>
                <a:ea typeface="+mj-ea"/>
              </a:rPr>
              <a:t>B</a:t>
            </a:r>
            <a:r>
              <a:rPr lang="ja-JP" altLang="en-US" dirty="0">
                <a:latin typeface="+mj-lt"/>
                <a:ea typeface="+mj-ea"/>
              </a:rPr>
              <a:t>細胞数の変化</a:t>
            </a:r>
            <a:r>
              <a:rPr lang="ja-JP" altLang="en-US" sz="2000" dirty="0">
                <a:latin typeface="+mj-lt"/>
                <a:ea typeface="+mj-ea"/>
              </a:rPr>
              <a:t>（海外データ）</a:t>
            </a:r>
          </a:p>
        </p:txBody>
      </p:sp>
      <p:sp>
        <p:nvSpPr>
          <p:cNvPr id="6" name="テキスト ボックス 2"/>
          <p:cNvSpPr txBox="1">
            <a:spLocks noChangeArrowheads="1"/>
          </p:cNvSpPr>
          <p:nvPr/>
        </p:nvSpPr>
        <p:spPr bwMode="auto">
          <a:xfrm>
            <a:off x="6408956" y="6642556"/>
            <a:ext cx="2735044" cy="215444"/>
          </a:xfrm>
          <a:prstGeom prst="rect">
            <a:avLst/>
          </a:prstGeom>
          <a:noFill/>
          <a:ln w="9525">
            <a:noFill/>
            <a:miter lim="800000"/>
            <a:headEnd/>
            <a:tailEnd/>
          </a:ln>
        </p:spPr>
        <p:txBody>
          <a:bodyPr wrap="none" anchor="b">
            <a:spAutoFit/>
          </a:bodyPr>
          <a:lstStyle/>
          <a:p>
            <a:pPr algn="r"/>
            <a:r>
              <a:rPr lang="en-US" altLang="ja-JP" sz="800" dirty="0" err="1">
                <a:latin typeface="+mj-lt"/>
                <a:ea typeface="+mj-ea"/>
              </a:rPr>
              <a:t>Clutterbuck</a:t>
            </a:r>
            <a:r>
              <a:rPr lang="en-US" altLang="ja-JP" sz="800" dirty="0">
                <a:latin typeface="+mj-lt"/>
                <a:ea typeface="+mj-ea"/>
              </a:rPr>
              <a:t>, E. A. et al.</a:t>
            </a:r>
            <a:r>
              <a:rPr lang="ja-JP" altLang="en-US" sz="800" dirty="0">
                <a:latin typeface="+mj-lt"/>
                <a:ea typeface="+mj-ea"/>
              </a:rPr>
              <a:t>：</a:t>
            </a:r>
            <a:r>
              <a:rPr lang="en-US" altLang="ja-JP" sz="800" dirty="0">
                <a:latin typeface="+mj-lt"/>
                <a:ea typeface="+mj-ea"/>
              </a:rPr>
              <a:t>J Infect Dis 205</a:t>
            </a:r>
            <a:r>
              <a:rPr lang="ja-JP" altLang="en-US" sz="800" dirty="0">
                <a:latin typeface="+mj-lt"/>
                <a:ea typeface="+mj-ea"/>
              </a:rPr>
              <a:t>（</a:t>
            </a:r>
            <a:r>
              <a:rPr lang="en-US" altLang="ja-JP" sz="800" dirty="0">
                <a:latin typeface="+mj-lt"/>
                <a:ea typeface="+mj-ea"/>
              </a:rPr>
              <a:t>9</a:t>
            </a:r>
            <a:r>
              <a:rPr lang="ja-JP" altLang="en-US" sz="800" dirty="0">
                <a:latin typeface="+mj-lt"/>
                <a:ea typeface="+mj-ea"/>
              </a:rPr>
              <a:t>）：</a:t>
            </a:r>
            <a:r>
              <a:rPr lang="en-US" altLang="ja-JP" sz="800" dirty="0">
                <a:latin typeface="+mj-lt"/>
                <a:ea typeface="+mj-ea"/>
              </a:rPr>
              <a:t>1408, 2012</a:t>
            </a:r>
            <a:endParaRPr lang="ja-JP" altLang="en-US" sz="800" dirty="0">
              <a:solidFill>
                <a:srgbClr val="000000"/>
              </a:solidFill>
              <a:latin typeface="+mj-lt"/>
              <a:ea typeface="+mj-ea"/>
            </a:endParaRPr>
          </a:p>
        </p:txBody>
      </p:sp>
      <p:sp>
        <p:nvSpPr>
          <p:cNvPr id="7" name="テキスト ボックス 2"/>
          <p:cNvSpPr txBox="1">
            <a:spLocks noChangeArrowheads="1"/>
          </p:cNvSpPr>
          <p:nvPr/>
        </p:nvSpPr>
        <p:spPr bwMode="auto">
          <a:xfrm>
            <a:off x="274638" y="5015569"/>
            <a:ext cx="2481770" cy="246221"/>
          </a:xfrm>
          <a:prstGeom prst="rect">
            <a:avLst/>
          </a:prstGeom>
          <a:noFill/>
          <a:ln w="9525">
            <a:noFill/>
            <a:miter lim="800000"/>
            <a:headEnd/>
            <a:tailEnd/>
          </a:ln>
        </p:spPr>
        <p:txBody>
          <a:bodyPr wrap="none" anchor="b">
            <a:spAutoFit/>
          </a:bodyPr>
          <a:lstStyle/>
          <a:p>
            <a:r>
              <a:rPr lang="en-US" altLang="ja-JP" sz="1000" dirty="0">
                <a:latin typeface="+mj-lt"/>
                <a:ea typeface="+mj-ea"/>
              </a:rPr>
              <a:t>※PCV7</a:t>
            </a:r>
            <a:r>
              <a:rPr lang="ja-JP" altLang="en-US" sz="1000" dirty="0">
                <a:latin typeface="+mj-lt"/>
                <a:ea typeface="+mj-ea"/>
              </a:rPr>
              <a:t>は成人への適応を有していません</a:t>
            </a:r>
            <a:endParaRPr lang="ja-JP" altLang="en-US" sz="1000" dirty="0">
              <a:solidFill>
                <a:srgbClr val="000000"/>
              </a:solidFill>
              <a:latin typeface="+mj-lt"/>
              <a:ea typeface="+mj-ea"/>
            </a:endParaRPr>
          </a:p>
        </p:txBody>
      </p:sp>
      <p:sp>
        <p:nvSpPr>
          <p:cNvPr id="118" name="テキスト ボックス 6"/>
          <p:cNvSpPr txBox="1">
            <a:spLocks noChangeArrowheads="1"/>
          </p:cNvSpPr>
          <p:nvPr/>
        </p:nvSpPr>
        <p:spPr bwMode="auto">
          <a:xfrm>
            <a:off x="2997200" y="5569664"/>
            <a:ext cx="5862638" cy="940900"/>
          </a:xfrm>
          <a:prstGeom prst="rect">
            <a:avLst/>
          </a:prstGeom>
          <a:noFill/>
          <a:ln w="9525" algn="ctr">
            <a:noFill/>
            <a:miter lim="800000"/>
            <a:headEnd/>
            <a:tailEnd/>
          </a:ln>
        </p:spPr>
        <p:txBody>
          <a:bodyPr wrap="square" lIns="90000" tIns="46800" rIns="90000" bIns="46800" anchor="t" anchorCtr="0">
            <a:spAutoFit/>
          </a:bodyPr>
          <a:lstStyle/>
          <a:p>
            <a:pPr marL="446088" indent="-446088">
              <a:lnSpc>
                <a:spcPct val="110000"/>
              </a:lnSpc>
            </a:pPr>
            <a:r>
              <a:rPr lang="ja-JP" altLang="en-US" sz="1000" b="1" dirty="0">
                <a:solidFill>
                  <a:srgbClr val="3366CC"/>
                </a:solidFill>
                <a:latin typeface="+mj-lt"/>
                <a:ea typeface="+mj-ea"/>
              </a:rPr>
              <a:t>対　象：</a:t>
            </a:r>
            <a:r>
              <a:rPr lang="en-US" altLang="ja-JP" sz="1000" b="1" dirty="0">
                <a:solidFill>
                  <a:srgbClr val="3366CC"/>
                </a:solidFill>
                <a:latin typeface="+mj-lt"/>
                <a:ea typeface="+mj-ea"/>
              </a:rPr>
              <a:t>	</a:t>
            </a:r>
            <a:r>
              <a:rPr lang="ja-JP" altLang="en-US" sz="1000" dirty="0">
                <a:latin typeface="+mj-lt"/>
                <a:ea typeface="+mj-ea"/>
              </a:rPr>
              <a:t>英国の</a:t>
            </a:r>
            <a:r>
              <a:rPr lang="en-US" altLang="ja-JP" sz="1000" dirty="0">
                <a:latin typeface="+mj-lt"/>
                <a:ea typeface="+mj-ea"/>
              </a:rPr>
              <a:t>50</a:t>
            </a:r>
            <a:r>
              <a:rPr lang="ja-JP" altLang="en-US" sz="1000" dirty="0">
                <a:latin typeface="+mj-lt"/>
                <a:ea typeface="+mj-ea"/>
              </a:rPr>
              <a:t>～</a:t>
            </a:r>
            <a:r>
              <a:rPr lang="en-US" altLang="ja-JP" sz="1000" dirty="0">
                <a:latin typeface="+mj-lt"/>
                <a:ea typeface="+mj-ea"/>
              </a:rPr>
              <a:t>70</a:t>
            </a:r>
            <a:r>
              <a:rPr lang="ja-JP" altLang="en-US" sz="1000" dirty="0">
                <a:latin typeface="+mj-lt"/>
                <a:ea typeface="+mj-ea"/>
              </a:rPr>
              <a:t>歳の成人</a:t>
            </a:r>
            <a:r>
              <a:rPr lang="en-US" altLang="ja-JP" sz="1000" dirty="0">
                <a:latin typeface="+mj-lt"/>
                <a:ea typeface="+mj-ea"/>
              </a:rPr>
              <a:t>348</a:t>
            </a:r>
            <a:r>
              <a:rPr lang="ja-JP" altLang="en-US" sz="1000" dirty="0">
                <a:latin typeface="+mj-lt"/>
                <a:ea typeface="+mj-ea"/>
              </a:rPr>
              <a:t>例</a:t>
            </a:r>
            <a:endParaRPr lang="en-US" altLang="ja-JP" sz="1000" dirty="0">
              <a:solidFill>
                <a:srgbClr val="000000"/>
              </a:solidFill>
              <a:latin typeface="+mj-lt"/>
              <a:ea typeface="+mj-ea"/>
            </a:endParaRPr>
          </a:p>
          <a:p>
            <a:pPr marL="446088" indent="-446088">
              <a:lnSpc>
                <a:spcPct val="110000"/>
              </a:lnSpc>
            </a:pPr>
            <a:r>
              <a:rPr lang="ja-JP" altLang="en-US" sz="1000" b="1" dirty="0">
                <a:solidFill>
                  <a:srgbClr val="3366CC"/>
                </a:solidFill>
                <a:latin typeface="+mj-lt"/>
                <a:ea typeface="+mj-ea"/>
              </a:rPr>
              <a:t>方　法：</a:t>
            </a:r>
            <a:r>
              <a:rPr lang="en-US" altLang="ja-JP" sz="1000" b="1" dirty="0">
                <a:solidFill>
                  <a:srgbClr val="3366CC"/>
                </a:solidFill>
                <a:latin typeface="+mj-lt"/>
                <a:ea typeface="+mj-ea"/>
              </a:rPr>
              <a:t>	</a:t>
            </a:r>
            <a:r>
              <a:rPr lang="ja-JP" altLang="en-US" sz="1000" dirty="0">
                <a:solidFill>
                  <a:srgbClr val="000000"/>
                </a:solidFill>
                <a:latin typeface="+mj-lt"/>
                <a:ea typeface="+mj-ea"/>
              </a:rPr>
              <a:t>以下の</a:t>
            </a:r>
            <a:r>
              <a:rPr lang="en-US" altLang="ja-JP" sz="1000" dirty="0">
                <a:solidFill>
                  <a:srgbClr val="000000"/>
                </a:solidFill>
                <a:latin typeface="+mj-lt"/>
                <a:ea typeface="+mj-ea"/>
              </a:rPr>
              <a:t>3</a:t>
            </a:r>
            <a:r>
              <a:rPr lang="ja-JP" altLang="en-US" sz="1000" dirty="0">
                <a:solidFill>
                  <a:srgbClr val="000000"/>
                </a:solidFill>
                <a:latin typeface="+mj-lt"/>
                <a:ea typeface="+mj-ea"/>
              </a:rPr>
              <a:t>群に無作為化し、</a:t>
            </a:r>
            <a:r>
              <a:rPr lang="en-US" altLang="ja-JP" sz="1000" dirty="0">
                <a:solidFill>
                  <a:srgbClr val="000000"/>
                </a:solidFill>
                <a:latin typeface="+mj-lt"/>
                <a:ea typeface="+mj-ea"/>
              </a:rPr>
              <a:t>PPV</a:t>
            </a:r>
            <a:r>
              <a:rPr lang="ja-JP" altLang="en-US" sz="1000" dirty="0">
                <a:solidFill>
                  <a:srgbClr val="000000"/>
                </a:solidFill>
                <a:latin typeface="+mj-lt"/>
                <a:ea typeface="+mj-ea"/>
              </a:rPr>
              <a:t>及び</a:t>
            </a:r>
            <a:r>
              <a:rPr lang="en-US" altLang="ja-JP" sz="1000" dirty="0">
                <a:solidFill>
                  <a:srgbClr val="000000"/>
                </a:solidFill>
                <a:latin typeface="+mj-lt"/>
                <a:ea typeface="+mj-ea"/>
              </a:rPr>
              <a:t>PCV7</a:t>
            </a:r>
            <a:r>
              <a:rPr lang="ja-JP" altLang="en-US" sz="1000" dirty="0">
                <a:solidFill>
                  <a:srgbClr val="000000"/>
                </a:solidFill>
                <a:latin typeface="+mj-lt"/>
                <a:ea typeface="+mj-ea"/>
              </a:rPr>
              <a:t>を接種した：①</a:t>
            </a:r>
            <a:r>
              <a:rPr lang="en-US" altLang="ja-JP" sz="1000" dirty="0">
                <a:solidFill>
                  <a:srgbClr val="000000"/>
                </a:solidFill>
                <a:latin typeface="+mj-lt"/>
                <a:ea typeface="+mj-ea"/>
              </a:rPr>
              <a:t>PPV→PCV7→PCV7</a:t>
            </a:r>
            <a:r>
              <a:rPr lang="ja-JP" altLang="en-US" sz="1000" dirty="0">
                <a:solidFill>
                  <a:srgbClr val="000000"/>
                </a:solidFill>
                <a:latin typeface="+mj-lt"/>
                <a:ea typeface="+mj-ea"/>
              </a:rPr>
              <a:t>（</a:t>
            </a:r>
            <a:r>
              <a:rPr lang="en-US" altLang="ja-JP" sz="1000" dirty="0">
                <a:solidFill>
                  <a:srgbClr val="000000"/>
                </a:solidFill>
                <a:latin typeface="+mj-lt"/>
                <a:ea typeface="+mj-ea"/>
              </a:rPr>
              <a:t>112</a:t>
            </a:r>
            <a:r>
              <a:rPr lang="ja-JP" altLang="en-US" sz="1000" dirty="0">
                <a:solidFill>
                  <a:srgbClr val="000000"/>
                </a:solidFill>
                <a:latin typeface="+mj-lt"/>
                <a:ea typeface="+mj-ea"/>
              </a:rPr>
              <a:t>例）、②</a:t>
            </a:r>
            <a:r>
              <a:rPr lang="en-US" altLang="ja-JP" sz="1000" dirty="0">
                <a:solidFill>
                  <a:srgbClr val="000000"/>
                </a:solidFill>
                <a:latin typeface="+mj-lt"/>
                <a:ea typeface="+mj-ea"/>
              </a:rPr>
              <a:t>PCV7</a:t>
            </a:r>
            <a:r>
              <a:rPr lang="ja-JP" altLang="en-US" sz="1000" dirty="0">
                <a:solidFill>
                  <a:srgbClr val="000000"/>
                </a:solidFill>
                <a:latin typeface="+mj-lt"/>
                <a:ea typeface="+mj-ea"/>
              </a:rPr>
              <a:t>　</a:t>
            </a:r>
            <a:r>
              <a:rPr lang="en-US" altLang="ja-JP" sz="1000" dirty="0">
                <a:solidFill>
                  <a:srgbClr val="000000"/>
                </a:solidFill>
                <a:latin typeface="+mj-lt"/>
                <a:ea typeface="+mj-ea"/>
              </a:rPr>
              <a:t>→PPV→PCV7</a:t>
            </a:r>
            <a:r>
              <a:rPr lang="ja-JP" altLang="en-US" sz="1000" dirty="0">
                <a:solidFill>
                  <a:srgbClr val="000000"/>
                </a:solidFill>
                <a:latin typeface="+mj-lt"/>
                <a:ea typeface="+mj-ea"/>
              </a:rPr>
              <a:t>（</a:t>
            </a:r>
            <a:r>
              <a:rPr lang="en-US" altLang="ja-JP" sz="1000" dirty="0">
                <a:solidFill>
                  <a:srgbClr val="000000"/>
                </a:solidFill>
                <a:latin typeface="+mj-lt"/>
                <a:ea typeface="+mj-ea"/>
              </a:rPr>
              <a:t>115</a:t>
            </a:r>
            <a:r>
              <a:rPr lang="ja-JP" altLang="en-US" sz="1000" dirty="0">
                <a:solidFill>
                  <a:srgbClr val="000000"/>
                </a:solidFill>
                <a:latin typeface="+mj-lt"/>
                <a:ea typeface="+mj-ea"/>
              </a:rPr>
              <a:t>例）、③</a:t>
            </a:r>
            <a:r>
              <a:rPr lang="en-US" altLang="ja-JP" sz="1000" dirty="0">
                <a:solidFill>
                  <a:srgbClr val="000000"/>
                </a:solidFill>
                <a:latin typeface="+mj-lt"/>
                <a:ea typeface="+mj-ea"/>
              </a:rPr>
              <a:t>PCV7→PCV7→PPV</a:t>
            </a:r>
            <a:r>
              <a:rPr lang="ja-JP" altLang="en-US" sz="1000" dirty="0">
                <a:solidFill>
                  <a:srgbClr val="000000"/>
                </a:solidFill>
                <a:latin typeface="+mj-lt"/>
                <a:ea typeface="+mj-ea"/>
              </a:rPr>
              <a:t>（</a:t>
            </a:r>
            <a:r>
              <a:rPr lang="en-US" altLang="ja-JP" sz="1000" dirty="0">
                <a:solidFill>
                  <a:srgbClr val="000000"/>
                </a:solidFill>
                <a:latin typeface="+mj-lt"/>
                <a:ea typeface="+mj-ea"/>
              </a:rPr>
              <a:t>121</a:t>
            </a:r>
            <a:r>
              <a:rPr lang="ja-JP" altLang="en-US" sz="1000" dirty="0">
                <a:solidFill>
                  <a:srgbClr val="000000"/>
                </a:solidFill>
                <a:latin typeface="+mj-lt"/>
                <a:ea typeface="+mj-ea"/>
              </a:rPr>
              <a:t>例）。ワクチン接種間隔は</a:t>
            </a:r>
            <a:r>
              <a:rPr lang="en-US" altLang="ja-JP" sz="1000" dirty="0">
                <a:solidFill>
                  <a:srgbClr val="000000"/>
                </a:solidFill>
                <a:latin typeface="+mj-lt"/>
                <a:ea typeface="+mj-ea"/>
              </a:rPr>
              <a:t>6</a:t>
            </a:r>
            <a:r>
              <a:rPr lang="ja-JP" altLang="en-US" sz="1000" dirty="0">
                <a:solidFill>
                  <a:srgbClr val="000000"/>
                </a:solidFill>
                <a:latin typeface="+mj-lt"/>
                <a:ea typeface="+mj-ea"/>
              </a:rPr>
              <a:t>か月とし、ワクチン接種</a:t>
            </a:r>
            <a:r>
              <a:rPr lang="en-US" altLang="ja-JP" sz="1000" dirty="0">
                <a:solidFill>
                  <a:srgbClr val="000000"/>
                </a:solidFill>
                <a:latin typeface="+mj-lt"/>
                <a:ea typeface="+mj-ea"/>
              </a:rPr>
              <a:t>7</a:t>
            </a:r>
            <a:r>
              <a:rPr lang="ja-JP" altLang="en-US" sz="1000" dirty="0">
                <a:solidFill>
                  <a:srgbClr val="000000"/>
                </a:solidFill>
                <a:latin typeface="+mj-lt"/>
                <a:ea typeface="+mj-ea"/>
              </a:rPr>
              <a:t>日前と接種</a:t>
            </a:r>
            <a:r>
              <a:rPr lang="en-US" altLang="ja-JP" sz="1000" dirty="0">
                <a:solidFill>
                  <a:srgbClr val="000000"/>
                </a:solidFill>
                <a:latin typeface="+mj-lt"/>
                <a:ea typeface="+mj-ea"/>
              </a:rPr>
              <a:t>1</a:t>
            </a:r>
            <a:r>
              <a:rPr lang="ja-JP" altLang="en-US" sz="1000" dirty="0">
                <a:solidFill>
                  <a:srgbClr val="000000"/>
                </a:solidFill>
                <a:latin typeface="+mj-lt"/>
                <a:ea typeface="+mj-ea"/>
              </a:rPr>
              <a:t>か月後に採血した。</a:t>
            </a:r>
            <a:endParaRPr lang="en-US" altLang="ja-JP" sz="1000" dirty="0">
              <a:solidFill>
                <a:srgbClr val="000000"/>
              </a:solidFill>
              <a:latin typeface="+mj-lt"/>
              <a:ea typeface="+mj-ea"/>
            </a:endParaRPr>
          </a:p>
          <a:p>
            <a:pPr marL="446088" indent="-446088">
              <a:lnSpc>
                <a:spcPct val="110000"/>
              </a:lnSpc>
            </a:pPr>
            <a:r>
              <a:rPr lang="ja-JP" altLang="en-US" sz="1000" b="1" dirty="0">
                <a:solidFill>
                  <a:srgbClr val="3366CC"/>
                </a:solidFill>
                <a:latin typeface="+mj-lt"/>
                <a:ea typeface="+mj-ea"/>
              </a:rPr>
              <a:t>安全性：</a:t>
            </a:r>
            <a:r>
              <a:rPr lang="en-US" altLang="ja-JP" sz="1000" b="1" dirty="0">
                <a:solidFill>
                  <a:srgbClr val="3366CC"/>
                </a:solidFill>
                <a:latin typeface="+mj-lt"/>
                <a:ea typeface="+mj-ea"/>
              </a:rPr>
              <a:t>	</a:t>
            </a:r>
            <a:r>
              <a:rPr lang="ja-JP" altLang="en-US" sz="1000" dirty="0">
                <a:latin typeface="+mj-lt"/>
                <a:ea typeface="+mj-ea"/>
              </a:rPr>
              <a:t>安全性に関する記載なし。</a:t>
            </a:r>
            <a:endParaRPr lang="ja-JP" altLang="en-US" sz="1000" dirty="0">
              <a:solidFill>
                <a:srgbClr val="000000"/>
              </a:solidFill>
              <a:latin typeface="+mj-lt"/>
              <a:ea typeface="+mj-ea"/>
            </a:endParaRPr>
          </a:p>
        </p:txBody>
      </p:sp>
      <p:sp>
        <p:nvSpPr>
          <p:cNvPr id="12" name="テキスト ボックス 2"/>
          <p:cNvSpPr txBox="1">
            <a:spLocks noChangeArrowheads="1"/>
          </p:cNvSpPr>
          <p:nvPr/>
        </p:nvSpPr>
        <p:spPr bwMode="auto">
          <a:xfrm>
            <a:off x="7306810" y="4578651"/>
            <a:ext cx="1369286" cy="400110"/>
          </a:xfrm>
          <a:prstGeom prst="rect">
            <a:avLst/>
          </a:prstGeom>
          <a:noFill/>
          <a:ln w="9525">
            <a:noFill/>
            <a:miter lim="800000"/>
            <a:headEnd/>
            <a:tailEnd/>
          </a:ln>
        </p:spPr>
        <p:txBody>
          <a:bodyPr wrap="none" anchor="b">
            <a:spAutoFit/>
          </a:bodyPr>
          <a:lstStyle/>
          <a:p>
            <a:r>
              <a:rPr lang="zh-TW" altLang="en-US" sz="1000" dirty="0">
                <a:latin typeface="+mj-lt"/>
                <a:ea typeface="+mj-ea"/>
              </a:rPr>
              <a:t>＊：</a:t>
            </a:r>
            <a:r>
              <a:rPr lang="en-US" altLang="zh-TW" sz="1000" dirty="0">
                <a:latin typeface="+mj-lt"/>
                <a:ea typeface="+mj-ea"/>
              </a:rPr>
              <a:t>p</a:t>
            </a:r>
            <a:r>
              <a:rPr lang="zh-TW" altLang="en-US" sz="1000" dirty="0">
                <a:latin typeface="+mj-lt"/>
                <a:ea typeface="+mj-ea"/>
              </a:rPr>
              <a:t>＜</a:t>
            </a:r>
            <a:r>
              <a:rPr lang="en-US" altLang="zh-TW" sz="1000" dirty="0">
                <a:latin typeface="+mj-lt"/>
                <a:ea typeface="+mj-ea"/>
              </a:rPr>
              <a:t>0.05</a:t>
            </a:r>
            <a:r>
              <a:rPr lang="zh-TW" altLang="en-US" sz="1000" dirty="0">
                <a:latin typeface="+mj-lt"/>
                <a:ea typeface="+mj-ea"/>
              </a:rPr>
              <a:t>（</a:t>
            </a:r>
            <a:r>
              <a:rPr lang="en-US" altLang="zh-TW" sz="1000" dirty="0">
                <a:latin typeface="+mj-lt"/>
                <a:ea typeface="+mj-ea"/>
              </a:rPr>
              <a:t>vs PPV</a:t>
            </a:r>
            <a:r>
              <a:rPr lang="zh-TW" altLang="en-US" sz="1000" dirty="0">
                <a:latin typeface="+mj-lt"/>
                <a:ea typeface="+mj-ea"/>
              </a:rPr>
              <a:t>）</a:t>
            </a:r>
          </a:p>
          <a:p>
            <a:r>
              <a:rPr lang="zh-TW" altLang="en-US" sz="1000" dirty="0">
                <a:latin typeface="+mj-lt"/>
                <a:ea typeface="+mj-ea"/>
              </a:rPr>
              <a:t>多重比較検定</a:t>
            </a:r>
            <a:endParaRPr lang="ja-JP" altLang="en-US" sz="1000" dirty="0">
              <a:solidFill>
                <a:srgbClr val="000000"/>
              </a:solidFill>
              <a:latin typeface="+mj-lt"/>
              <a:ea typeface="+mj-ea"/>
            </a:endParaRPr>
          </a:p>
        </p:txBody>
      </p:sp>
      <p:sp>
        <p:nvSpPr>
          <p:cNvPr id="13" name="テキスト ボックス 2"/>
          <p:cNvSpPr txBox="1">
            <a:spLocks noChangeArrowheads="1"/>
          </p:cNvSpPr>
          <p:nvPr/>
        </p:nvSpPr>
        <p:spPr bwMode="auto">
          <a:xfrm>
            <a:off x="3202813" y="5032166"/>
            <a:ext cx="2749471" cy="246221"/>
          </a:xfrm>
          <a:prstGeom prst="rect">
            <a:avLst/>
          </a:prstGeom>
          <a:noFill/>
          <a:ln w="9525">
            <a:noFill/>
            <a:miter lim="800000"/>
            <a:headEnd/>
            <a:tailEnd/>
          </a:ln>
        </p:spPr>
        <p:txBody>
          <a:bodyPr wrap="none" anchor="b">
            <a:spAutoFit/>
          </a:bodyPr>
          <a:lstStyle/>
          <a:p>
            <a:r>
              <a:rPr lang="ja-JP" altLang="en-US" sz="1000" dirty="0">
                <a:latin typeface="+mj-lt"/>
                <a:ea typeface="+mj-ea"/>
              </a:rPr>
              <a:t>接種前後のメモリー</a:t>
            </a:r>
            <a:r>
              <a:rPr lang="en-US" altLang="ja-JP" sz="1000" dirty="0">
                <a:latin typeface="+mj-lt"/>
                <a:ea typeface="+mj-ea"/>
              </a:rPr>
              <a:t>B</a:t>
            </a:r>
            <a:r>
              <a:rPr lang="ja-JP" altLang="en-US" sz="1000" dirty="0">
                <a:latin typeface="+mj-lt"/>
                <a:ea typeface="+mj-ea"/>
              </a:rPr>
              <a:t>細胞数の変化（対数換算）</a:t>
            </a:r>
            <a:endParaRPr lang="ja-JP" altLang="en-US" sz="1000" dirty="0">
              <a:solidFill>
                <a:srgbClr val="000000"/>
              </a:solidFill>
              <a:latin typeface="+mj-lt"/>
              <a:ea typeface="+mj-ea"/>
            </a:endParaRPr>
          </a:p>
        </p:txBody>
      </p:sp>
      <p:cxnSp>
        <p:nvCxnSpPr>
          <p:cNvPr id="16" name="直線コネクタ 15"/>
          <p:cNvCxnSpPr/>
          <p:nvPr/>
        </p:nvCxnSpPr>
        <p:spPr bwMode="auto">
          <a:xfrm flipV="1">
            <a:off x="4575628" y="1707916"/>
            <a:ext cx="0" cy="3196800"/>
          </a:xfrm>
          <a:prstGeom prst="line">
            <a:avLst/>
          </a:prstGeom>
          <a:noFill/>
          <a:ln w="12700" cap="sq" cmpd="sng" algn="ctr">
            <a:solidFill>
              <a:schemeClr val="tx1"/>
            </a:solidFill>
            <a:prstDash val="solid"/>
            <a:miter lim="800000"/>
            <a:headEnd type="none" w="med" len="med"/>
            <a:tailEnd type="none" w="med" len="med"/>
          </a:ln>
          <a:effectLst/>
        </p:spPr>
      </p:cxnSp>
      <p:sp>
        <p:nvSpPr>
          <p:cNvPr id="18" name="テキスト ボックス 2"/>
          <p:cNvSpPr txBox="1">
            <a:spLocks noChangeArrowheads="1"/>
          </p:cNvSpPr>
          <p:nvPr/>
        </p:nvSpPr>
        <p:spPr bwMode="auto">
          <a:xfrm>
            <a:off x="1259123" y="1564926"/>
            <a:ext cx="2616421" cy="307777"/>
          </a:xfrm>
          <a:prstGeom prst="rect">
            <a:avLst/>
          </a:prstGeom>
          <a:noFill/>
          <a:ln w="9525">
            <a:noFill/>
            <a:miter lim="800000"/>
            <a:headEnd/>
            <a:tailEnd/>
          </a:ln>
        </p:spPr>
        <p:txBody>
          <a:bodyPr wrap="none" anchor="b">
            <a:spAutoFit/>
          </a:bodyPr>
          <a:lstStyle/>
          <a:p>
            <a:pPr algn="ctr"/>
            <a:r>
              <a:rPr lang="ja-JP" altLang="en-US" sz="1400" b="1" dirty="0">
                <a:solidFill>
                  <a:srgbClr val="FF6600"/>
                </a:solidFill>
                <a:latin typeface="+mj-lt"/>
                <a:ea typeface="+mj-ea"/>
              </a:rPr>
              <a:t>肺炎球菌多糖体ワクチン（</a:t>
            </a:r>
            <a:r>
              <a:rPr lang="en-US" altLang="ja-JP" sz="1400" b="1" dirty="0">
                <a:solidFill>
                  <a:srgbClr val="FF6600"/>
                </a:solidFill>
                <a:latin typeface="+mj-lt"/>
                <a:ea typeface="+mj-ea"/>
              </a:rPr>
              <a:t>PPV</a:t>
            </a:r>
            <a:r>
              <a:rPr lang="ja-JP" altLang="en-US" sz="1400" b="1" dirty="0">
                <a:solidFill>
                  <a:srgbClr val="FF6600"/>
                </a:solidFill>
                <a:latin typeface="+mj-lt"/>
                <a:ea typeface="+mj-ea"/>
              </a:rPr>
              <a:t>）</a:t>
            </a:r>
          </a:p>
        </p:txBody>
      </p:sp>
      <p:sp>
        <p:nvSpPr>
          <p:cNvPr id="19" name="テキスト ボックス 2"/>
          <p:cNvSpPr txBox="1">
            <a:spLocks noChangeArrowheads="1"/>
          </p:cNvSpPr>
          <p:nvPr/>
        </p:nvSpPr>
        <p:spPr bwMode="auto">
          <a:xfrm>
            <a:off x="4707310" y="1564926"/>
            <a:ext cx="3760965" cy="307777"/>
          </a:xfrm>
          <a:prstGeom prst="rect">
            <a:avLst/>
          </a:prstGeom>
          <a:noFill/>
          <a:ln w="9525">
            <a:noFill/>
            <a:miter lim="800000"/>
            <a:headEnd/>
            <a:tailEnd/>
          </a:ln>
        </p:spPr>
        <p:txBody>
          <a:bodyPr wrap="none" anchor="b">
            <a:spAutoFit/>
          </a:bodyPr>
          <a:lstStyle/>
          <a:p>
            <a:pPr algn="ctr"/>
            <a:r>
              <a:rPr lang="ja-JP" altLang="en-US" sz="1400" b="1" dirty="0">
                <a:solidFill>
                  <a:srgbClr val="3366CC"/>
                </a:solidFill>
                <a:latin typeface="+mj-lt"/>
                <a:ea typeface="+mj-ea"/>
              </a:rPr>
              <a:t>肺炎球菌結合型ワクチン（</a:t>
            </a:r>
            <a:r>
              <a:rPr lang="en-US" altLang="ja-JP" sz="1400" b="1" dirty="0">
                <a:solidFill>
                  <a:srgbClr val="3366CC"/>
                </a:solidFill>
                <a:latin typeface="+mj-lt"/>
                <a:ea typeface="+mj-ea"/>
              </a:rPr>
              <a:t>PCV7</a:t>
            </a:r>
            <a:r>
              <a:rPr lang="ja-JP" altLang="en-US" sz="1400" b="1" dirty="0">
                <a:solidFill>
                  <a:srgbClr val="3366CC"/>
                </a:solidFill>
                <a:latin typeface="+mj-lt"/>
                <a:ea typeface="+mj-ea"/>
              </a:rPr>
              <a:t>：プレベナー</a:t>
            </a:r>
            <a:r>
              <a:rPr lang="en-US" altLang="ja-JP" sz="1400" b="1" baseline="30000" dirty="0">
                <a:solidFill>
                  <a:srgbClr val="3366CC"/>
                </a:solidFill>
                <a:latin typeface="+mj-lt"/>
                <a:ea typeface="+mj-ea"/>
              </a:rPr>
              <a:t>※</a:t>
            </a:r>
            <a:r>
              <a:rPr lang="ja-JP" altLang="en-US" sz="1400" b="1" dirty="0">
                <a:solidFill>
                  <a:srgbClr val="3366CC"/>
                </a:solidFill>
                <a:latin typeface="+mj-lt"/>
                <a:ea typeface="+mj-ea"/>
              </a:rPr>
              <a:t>）</a:t>
            </a:r>
          </a:p>
        </p:txBody>
      </p:sp>
      <p:grpSp>
        <p:nvGrpSpPr>
          <p:cNvPr id="15" name="グループ化 14"/>
          <p:cNvGrpSpPr/>
          <p:nvPr/>
        </p:nvGrpSpPr>
        <p:grpSpPr>
          <a:xfrm>
            <a:off x="4302614" y="1608688"/>
            <a:ext cx="184345" cy="3364826"/>
            <a:chOff x="4318518" y="1608688"/>
            <a:chExt cx="184345" cy="3364826"/>
          </a:xfrm>
        </p:grpSpPr>
        <p:sp>
          <p:nvSpPr>
            <p:cNvPr id="20" name="テキスト ボックス 2"/>
            <p:cNvSpPr txBox="1">
              <a:spLocks noChangeArrowheads="1"/>
            </p:cNvSpPr>
            <p:nvPr/>
          </p:nvSpPr>
          <p:spPr bwMode="auto">
            <a:xfrm>
              <a:off x="4361799" y="1608688"/>
              <a:ext cx="141064"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25</a:t>
              </a:r>
              <a:endParaRPr lang="ja-JP" altLang="en-US" sz="1000" dirty="0">
                <a:latin typeface="+mj-lt"/>
                <a:ea typeface="+mj-ea"/>
              </a:endParaRPr>
            </a:p>
          </p:txBody>
        </p:sp>
        <p:sp>
          <p:nvSpPr>
            <p:cNvPr id="21" name="テキスト ボックス 2"/>
            <p:cNvSpPr txBox="1">
              <a:spLocks noChangeArrowheads="1"/>
            </p:cNvSpPr>
            <p:nvPr/>
          </p:nvSpPr>
          <p:spPr bwMode="auto">
            <a:xfrm>
              <a:off x="4361799" y="1931173"/>
              <a:ext cx="141064"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20</a:t>
              </a:r>
              <a:endParaRPr lang="ja-JP" altLang="en-US" sz="1000" dirty="0">
                <a:latin typeface="+mj-lt"/>
                <a:ea typeface="+mj-ea"/>
              </a:endParaRPr>
            </a:p>
          </p:txBody>
        </p:sp>
        <p:sp>
          <p:nvSpPr>
            <p:cNvPr id="22" name="テキスト ボックス 2"/>
            <p:cNvSpPr txBox="1">
              <a:spLocks noChangeArrowheads="1"/>
            </p:cNvSpPr>
            <p:nvPr/>
          </p:nvSpPr>
          <p:spPr bwMode="auto">
            <a:xfrm>
              <a:off x="4361799" y="2253658"/>
              <a:ext cx="141064"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15</a:t>
              </a:r>
              <a:endParaRPr lang="ja-JP" altLang="en-US" sz="1000" dirty="0">
                <a:latin typeface="+mj-lt"/>
                <a:ea typeface="+mj-ea"/>
              </a:endParaRPr>
            </a:p>
          </p:txBody>
        </p:sp>
        <p:sp>
          <p:nvSpPr>
            <p:cNvPr id="23" name="テキスト ボックス 2"/>
            <p:cNvSpPr txBox="1">
              <a:spLocks noChangeArrowheads="1"/>
            </p:cNvSpPr>
            <p:nvPr/>
          </p:nvSpPr>
          <p:spPr bwMode="auto">
            <a:xfrm>
              <a:off x="4361799" y="2576143"/>
              <a:ext cx="141064"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10</a:t>
              </a:r>
              <a:endParaRPr lang="ja-JP" altLang="en-US" sz="1000" dirty="0">
                <a:latin typeface="+mj-lt"/>
                <a:ea typeface="+mj-ea"/>
              </a:endParaRPr>
            </a:p>
          </p:txBody>
        </p:sp>
        <p:sp>
          <p:nvSpPr>
            <p:cNvPr id="24" name="テキスト ボックス 2"/>
            <p:cNvSpPr txBox="1">
              <a:spLocks noChangeArrowheads="1"/>
            </p:cNvSpPr>
            <p:nvPr/>
          </p:nvSpPr>
          <p:spPr bwMode="auto">
            <a:xfrm>
              <a:off x="4432331" y="2898628"/>
              <a:ext cx="70532"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5</a:t>
              </a:r>
              <a:endParaRPr lang="ja-JP" altLang="en-US" sz="1000" dirty="0">
                <a:latin typeface="+mj-lt"/>
                <a:ea typeface="+mj-ea"/>
              </a:endParaRPr>
            </a:p>
          </p:txBody>
        </p:sp>
        <p:sp>
          <p:nvSpPr>
            <p:cNvPr id="26" name="テキスト ボックス 2"/>
            <p:cNvSpPr txBox="1">
              <a:spLocks noChangeArrowheads="1"/>
            </p:cNvSpPr>
            <p:nvPr/>
          </p:nvSpPr>
          <p:spPr bwMode="auto">
            <a:xfrm>
              <a:off x="4389050" y="3533658"/>
              <a:ext cx="113813"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-5</a:t>
              </a:r>
              <a:endParaRPr lang="ja-JP" altLang="en-US" sz="1000" dirty="0">
                <a:latin typeface="+mj-lt"/>
                <a:ea typeface="+mj-ea"/>
              </a:endParaRPr>
            </a:p>
          </p:txBody>
        </p:sp>
        <p:sp>
          <p:nvSpPr>
            <p:cNvPr id="27" name="テキスト ボックス 2"/>
            <p:cNvSpPr txBox="1">
              <a:spLocks noChangeArrowheads="1"/>
            </p:cNvSpPr>
            <p:nvPr/>
          </p:nvSpPr>
          <p:spPr bwMode="auto">
            <a:xfrm>
              <a:off x="4318518" y="3855149"/>
              <a:ext cx="184345"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-10</a:t>
              </a:r>
              <a:endParaRPr lang="ja-JP" altLang="en-US" sz="1000" dirty="0">
                <a:latin typeface="+mj-lt"/>
                <a:ea typeface="+mj-ea"/>
              </a:endParaRPr>
            </a:p>
          </p:txBody>
        </p:sp>
        <p:sp>
          <p:nvSpPr>
            <p:cNvPr id="28" name="テキスト ボックス 2"/>
            <p:cNvSpPr txBox="1">
              <a:spLocks noChangeArrowheads="1"/>
            </p:cNvSpPr>
            <p:nvPr/>
          </p:nvSpPr>
          <p:spPr bwMode="auto">
            <a:xfrm>
              <a:off x="4318518" y="4176640"/>
              <a:ext cx="184345"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-15</a:t>
              </a:r>
              <a:endParaRPr lang="ja-JP" altLang="en-US" sz="1000" dirty="0">
                <a:latin typeface="+mj-lt"/>
                <a:ea typeface="+mj-ea"/>
              </a:endParaRPr>
            </a:p>
          </p:txBody>
        </p:sp>
        <p:sp>
          <p:nvSpPr>
            <p:cNvPr id="29" name="テキスト ボックス 2"/>
            <p:cNvSpPr txBox="1">
              <a:spLocks noChangeArrowheads="1"/>
            </p:cNvSpPr>
            <p:nvPr/>
          </p:nvSpPr>
          <p:spPr bwMode="auto">
            <a:xfrm>
              <a:off x="4318518" y="4498131"/>
              <a:ext cx="184345"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-20</a:t>
              </a:r>
              <a:endParaRPr lang="ja-JP" altLang="en-US" sz="1000" dirty="0">
                <a:latin typeface="+mj-lt"/>
                <a:ea typeface="+mj-ea"/>
              </a:endParaRPr>
            </a:p>
          </p:txBody>
        </p:sp>
        <p:sp>
          <p:nvSpPr>
            <p:cNvPr id="30" name="テキスト ボックス 2"/>
            <p:cNvSpPr txBox="1">
              <a:spLocks noChangeArrowheads="1"/>
            </p:cNvSpPr>
            <p:nvPr/>
          </p:nvSpPr>
          <p:spPr bwMode="auto">
            <a:xfrm>
              <a:off x="4318518" y="4819626"/>
              <a:ext cx="184345" cy="153888"/>
            </a:xfrm>
            <a:prstGeom prst="rect">
              <a:avLst/>
            </a:prstGeom>
            <a:noFill/>
            <a:ln w="9525">
              <a:noFill/>
              <a:miter lim="800000"/>
              <a:headEnd/>
              <a:tailEnd/>
            </a:ln>
          </p:spPr>
          <p:txBody>
            <a:bodyPr wrap="none" lIns="0" tIns="0" rIns="0" bIns="0" anchor="t" anchorCtr="0">
              <a:spAutoFit/>
            </a:bodyPr>
            <a:lstStyle/>
            <a:p>
              <a:pPr algn="r"/>
              <a:r>
                <a:rPr lang="en-US" altLang="ja-JP" sz="1000" dirty="0">
                  <a:latin typeface="+mj-lt"/>
                  <a:ea typeface="+mj-ea"/>
                </a:rPr>
                <a:t>-25</a:t>
              </a:r>
              <a:endParaRPr lang="ja-JP" altLang="en-US" sz="1000" dirty="0">
                <a:latin typeface="+mj-lt"/>
                <a:ea typeface="+mj-ea"/>
              </a:endParaRPr>
            </a:p>
          </p:txBody>
        </p:sp>
      </p:grpSp>
      <p:sp>
        <p:nvSpPr>
          <p:cNvPr id="32" name="テキスト ボックス 2"/>
          <p:cNvSpPr txBox="1">
            <a:spLocks noChangeArrowheads="1"/>
          </p:cNvSpPr>
          <p:nvPr/>
        </p:nvSpPr>
        <p:spPr bwMode="auto">
          <a:xfrm>
            <a:off x="3800778" y="2772544"/>
            <a:ext cx="264496"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23F</a:t>
            </a:r>
            <a:endParaRPr lang="ja-JP" altLang="en-US" sz="1200" b="1" dirty="0">
              <a:latin typeface="+mj-lt"/>
              <a:ea typeface="+mj-ea"/>
            </a:endParaRPr>
          </a:p>
        </p:txBody>
      </p:sp>
      <p:sp>
        <p:nvSpPr>
          <p:cNvPr id="46" name="Rectangle 27"/>
          <p:cNvSpPr>
            <a:spLocks noChangeArrowheads="1"/>
          </p:cNvSpPr>
          <p:nvPr/>
        </p:nvSpPr>
        <p:spPr bwMode="auto">
          <a:xfrm flipH="1">
            <a:off x="3771026" y="3311667"/>
            <a:ext cx="324000" cy="26642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56" name="テキスト ボックス 2"/>
          <p:cNvSpPr txBox="1">
            <a:spLocks noChangeArrowheads="1"/>
          </p:cNvSpPr>
          <p:nvPr/>
        </p:nvSpPr>
        <p:spPr bwMode="auto">
          <a:xfrm>
            <a:off x="3305148" y="2772544"/>
            <a:ext cx="264496"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19F</a:t>
            </a:r>
            <a:endParaRPr lang="ja-JP" altLang="en-US" sz="1200" b="1" dirty="0">
              <a:latin typeface="+mj-lt"/>
              <a:ea typeface="+mj-ea"/>
            </a:endParaRPr>
          </a:p>
        </p:txBody>
      </p:sp>
      <p:sp>
        <p:nvSpPr>
          <p:cNvPr id="57" name="Rectangle 27"/>
          <p:cNvSpPr>
            <a:spLocks noChangeArrowheads="1"/>
          </p:cNvSpPr>
          <p:nvPr/>
        </p:nvSpPr>
        <p:spPr bwMode="auto">
          <a:xfrm flipH="1">
            <a:off x="3275395" y="3311667"/>
            <a:ext cx="324000" cy="38569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63" name="テキスト ボックス 2"/>
          <p:cNvSpPr txBox="1">
            <a:spLocks noChangeArrowheads="1"/>
          </p:cNvSpPr>
          <p:nvPr/>
        </p:nvSpPr>
        <p:spPr bwMode="auto">
          <a:xfrm>
            <a:off x="2801503" y="2772544"/>
            <a:ext cx="280526"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18C</a:t>
            </a:r>
            <a:endParaRPr lang="ja-JP" altLang="en-US" sz="1200" b="1" dirty="0">
              <a:latin typeface="+mj-lt"/>
              <a:ea typeface="+mj-ea"/>
            </a:endParaRPr>
          </a:p>
        </p:txBody>
      </p:sp>
      <p:sp>
        <p:nvSpPr>
          <p:cNvPr id="64" name="Rectangle 27"/>
          <p:cNvSpPr>
            <a:spLocks noChangeArrowheads="1"/>
          </p:cNvSpPr>
          <p:nvPr/>
        </p:nvSpPr>
        <p:spPr bwMode="auto">
          <a:xfrm flipH="1">
            <a:off x="2779764" y="3311667"/>
            <a:ext cx="324000" cy="67637"/>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70" name="テキスト ボックス 2"/>
          <p:cNvSpPr txBox="1">
            <a:spLocks noChangeArrowheads="1"/>
          </p:cNvSpPr>
          <p:nvPr/>
        </p:nvSpPr>
        <p:spPr bwMode="auto">
          <a:xfrm>
            <a:off x="2361174" y="2772544"/>
            <a:ext cx="169919"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14</a:t>
            </a:r>
            <a:endParaRPr lang="ja-JP" altLang="en-US" sz="1200" b="1" dirty="0">
              <a:latin typeface="+mj-lt"/>
              <a:ea typeface="+mj-ea"/>
            </a:endParaRPr>
          </a:p>
        </p:txBody>
      </p:sp>
      <p:sp>
        <p:nvSpPr>
          <p:cNvPr id="71" name="Rectangle 27"/>
          <p:cNvSpPr>
            <a:spLocks noChangeArrowheads="1"/>
          </p:cNvSpPr>
          <p:nvPr/>
        </p:nvSpPr>
        <p:spPr bwMode="auto">
          <a:xfrm flipH="1">
            <a:off x="2284133" y="3311667"/>
            <a:ext cx="324000" cy="306176"/>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77" name="テキスト ボックス 2"/>
          <p:cNvSpPr txBox="1">
            <a:spLocks noChangeArrowheads="1"/>
          </p:cNvSpPr>
          <p:nvPr/>
        </p:nvSpPr>
        <p:spPr bwMode="auto">
          <a:xfrm>
            <a:off x="1856726" y="2772544"/>
            <a:ext cx="187552"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9V</a:t>
            </a:r>
            <a:endParaRPr lang="ja-JP" altLang="en-US" sz="1200" b="1" dirty="0">
              <a:latin typeface="+mj-lt"/>
              <a:ea typeface="+mj-ea"/>
            </a:endParaRPr>
          </a:p>
        </p:txBody>
      </p:sp>
      <p:sp>
        <p:nvSpPr>
          <p:cNvPr id="78" name="Rectangle 27"/>
          <p:cNvSpPr>
            <a:spLocks noChangeArrowheads="1"/>
          </p:cNvSpPr>
          <p:nvPr/>
        </p:nvSpPr>
        <p:spPr bwMode="auto">
          <a:xfrm flipH="1">
            <a:off x="1788502" y="3311667"/>
            <a:ext cx="324000" cy="302201"/>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84" name="テキスト ボックス 2"/>
          <p:cNvSpPr txBox="1">
            <a:spLocks noChangeArrowheads="1"/>
          </p:cNvSpPr>
          <p:nvPr/>
        </p:nvSpPr>
        <p:spPr bwMode="auto">
          <a:xfrm>
            <a:off x="1357088" y="2772544"/>
            <a:ext cx="195567"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6B</a:t>
            </a:r>
            <a:endParaRPr lang="ja-JP" altLang="en-US" sz="1200" b="1" dirty="0">
              <a:latin typeface="+mj-lt"/>
              <a:ea typeface="+mj-ea"/>
            </a:endParaRPr>
          </a:p>
        </p:txBody>
      </p:sp>
      <p:sp>
        <p:nvSpPr>
          <p:cNvPr id="85" name="Rectangle 27"/>
          <p:cNvSpPr>
            <a:spLocks noChangeArrowheads="1"/>
          </p:cNvSpPr>
          <p:nvPr/>
        </p:nvSpPr>
        <p:spPr bwMode="auto">
          <a:xfrm flipH="1">
            <a:off x="1292871" y="3311667"/>
            <a:ext cx="324000" cy="43200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sp>
        <p:nvSpPr>
          <p:cNvPr id="91" name="テキスト ボックス 2"/>
          <p:cNvSpPr txBox="1">
            <a:spLocks noChangeArrowheads="1"/>
          </p:cNvSpPr>
          <p:nvPr/>
        </p:nvSpPr>
        <p:spPr bwMode="auto">
          <a:xfrm>
            <a:off x="916760" y="2772544"/>
            <a:ext cx="84960"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4</a:t>
            </a:r>
            <a:endParaRPr lang="ja-JP" altLang="en-US" sz="1200" b="1" dirty="0">
              <a:latin typeface="+mj-lt"/>
              <a:ea typeface="+mj-ea"/>
            </a:endParaRPr>
          </a:p>
        </p:txBody>
      </p:sp>
      <p:sp>
        <p:nvSpPr>
          <p:cNvPr id="92" name="Rectangle 27"/>
          <p:cNvSpPr>
            <a:spLocks noChangeArrowheads="1"/>
          </p:cNvSpPr>
          <p:nvPr/>
        </p:nvSpPr>
        <p:spPr bwMode="auto">
          <a:xfrm flipH="1">
            <a:off x="797240" y="3311667"/>
            <a:ext cx="324000" cy="432000"/>
          </a:xfrm>
          <a:prstGeom prst="rect">
            <a:avLst/>
          </a:prstGeom>
          <a:gradFill>
            <a:gsLst>
              <a:gs pos="0">
                <a:srgbClr val="E46C0A"/>
              </a:gs>
              <a:gs pos="50000">
                <a:srgbClr val="E46C0A"/>
              </a:gs>
              <a:gs pos="25000">
                <a:srgbClr val="FBC497"/>
              </a:gs>
              <a:gs pos="100000">
                <a:srgbClr val="843F06"/>
              </a:gs>
            </a:gsLst>
            <a:lin ang="0" scaled="0"/>
          </a:gradFill>
          <a:ln w="19050" algn="ctr">
            <a:noFill/>
            <a:miter lim="800000"/>
            <a:headEnd/>
            <a:tailEnd/>
          </a:ln>
          <a:effectLst/>
        </p:spPr>
        <p:txBody>
          <a:bodyPr vert="horz" wrap="none" lIns="91440" tIns="45720" rIns="91440" bIns="45720" numCol="1" anchor="ctr" anchorCtr="0" compatLnSpc="1">
            <a:prstTxWarp prst="textNoShape">
              <a:avLst/>
            </a:prstTxWarp>
          </a:bodyPr>
          <a:lstStyle/>
          <a:p>
            <a:endParaRPr lang="ja-JP" altLang="en-US">
              <a:latin typeface="+mj-lt"/>
              <a:ea typeface="+mj-ea"/>
            </a:endParaRPr>
          </a:p>
        </p:txBody>
      </p:sp>
      <p:grpSp>
        <p:nvGrpSpPr>
          <p:cNvPr id="50" name="グループ化 49"/>
          <p:cNvGrpSpPr/>
          <p:nvPr/>
        </p:nvGrpSpPr>
        <p:grpSpPr>
          <a:xfrm>
            <a:off x="3897026" y="3182289"/>
            <a:ext cx="72000" cy="846000"/>
            <a:chOff x="4055165" y="3156079"/>
            <a:chExt cx="72000" cy="871257"/>
          </a:xfrm>
        </p:grpSpPr>
        <p:cxnSp>
          <p:nvCxnSpPr>
            <p:cNvPr id="45" name="直線コネクタ 44"/>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49" name="直線コネクタ 48"/>
            <p:cNvCxnSpPr/>
            <p:nvPr/>
          </p:nvCxnSpPr>
          <p:spPr bwMode="auto">
            <a:xfrm>
              <a:off x="4055165" y="3156079"/>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52" name="直線コネクタ 51"/>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58" name="グループ化 57"/>
          <p:cNvGrpSpPr/>
          <p:nvPr/>
        </p:nvGrpSpPr>
        <p:grpSpPr>
          <a:xfrm>
            <a:off x="3401395" y="3182288"/>
            <a:ext cx="72000" cy="1026000"/>
            <a:chOff x="4055165" y="3161509"/>
            <a:chExt cx="72000" cy="865827"/>
          </a:xfrm>
        </p:grpSpPr>
        <p:cxnSp>
          <p:nvCxnSpPr>
            <p:cNvPr id="59" name="直線コネクタ 58"/>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60" name="直線コネクタ 59"/>
            <p:cNvCxnSpPr/>
            <p:nvPr/>
          </p:nvCxnSpPr>
          <p:spPr bwMode="auto">
            <a:xfrm>
              <a:off x="4055165" y="3161509"/>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61" name="直線コネクタ 60"/>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65" name="グループ化 64"/>
          <p:cNvGrpSpPr/>
          <p:nvPr/>
        </p:nvGrpSpPr>
        <p:grpSpPr>
          <a:xfrm>
            <a:off x="2905764" y="2979523"/>
            <a:ext cx="72000" cy="792000"/>
            <a:chOff x="4055165" y="3164173"/>
            <a:chExt cx="72000" cy="863163"/>
          </a:xfrm>
        </p:grpSpPr>
        <p:cxnSp>
          <p:nvCxnSpPr>
            <p:cNvPr id="66" name="直線コネクタ 65"/>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67" name="直線コネクタ 66"/>
            <p:cNvCxnSpPr/>
            <p:nvPr/>
          </p:nvCxnSpPr>
          <p:spPr bwMode="auto">
            <a:xfrm>
              <a:off x="4055165" y="3164173"/>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68" name="直線コネクタ 67"/>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72" name="グループ化 71"/>
          <p:cNvGrpSpPr/>
          <p:nvPr/>
        </p:nvGrpSpPr>
        <p:grpSpPr>
          <a:xfrm>
            <a:off x="2410133" y="3103798"/>
            <a:ext cx="72000" cy="1030454"/>
            <a:chOff x="4055165" y="3164044"/>
            <a:chExt cx="72000" cy="863292"/>
          </a:xfrm>
        </p:grpSpPr>
        <p:cxnSp>
          <p:nvCxnSpPr>
            <p:cNvPr id="73" name="直線コネクタ 72"/>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74" name="直線コネクタ 73"/>
            <p:cNvCxnSpPr/>
            <p:nvPr/>
          </p:nvCxnSpPr>
          <p:spPr bwMode="auto">
            <a:xfrm>
              <a:off x="4055165" y="3164044"/>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75" name="直線コネクタ 74"/>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79" name="グループ化 78"/>
          <p:cNvGrpSpPr/>
          <p:nvPr/>
        </p:nvGrpSpPr>
        <p:grpSpPr>
          <a:xfrm>
            <a:off x="1914502" y="3224840"/>
            <a:ext cx="72000" cy="792000"/>
            <a:chOff x="4055165" y="3160172"/>
            <a:chExt cx="72000" cy="867164"/>
          </a:xfrm>
        </p:grpSpPr>
        <p:cxnSp>
          <p:nvCxnSpPr>
            <p:cNvPr id="80" name="直線コネクタ 79"/>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81" name="直線コネクタ 80"/>
            <p:cNvCxnSpPr/>
            <p:nvPr/>
          </p:nvCxnSpPr>
          <p:spPr bwMode="auto">
            <a:xfrm>
              <a:off x="4055165" y="3160172"/>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82" name="直線コネクタ 81"/>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86" name="グループ化 85"/>
          <p:cNvGrpSpPr/>
          <p:nvPr/>
        </p:nvGrpSpPr>
        <p:grpSpPr>
          <a:xfrm>
            <a:off x="1418871" y="3197001"/>
            <a:ext cx="72000" cy="1134000"/>
            <a:chOff x="4055165" y="3163141"/>
            <a:chExt cx="72000" cy="864195"/>
          </a:xfrm>
        </p:grpSpPr>
        <p:cxnSp>
          <p:nvCxnSpPr>
            <p:cNvPr id="87" name="直線コネクタ 86"/>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88" name="直線コネクタ 87"/>
            <p:cNvCxnSpPr/>
            <p:nvPr/>
          </p:nvCxnSpPr>
          <p:spPr bwMode="auto">
            <a:xfrm>
              <a:off x="4055165" y="3163141"/>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89" name="直線コネクタ 88"/>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93" name="グループ化 92"/>
          <p:cNvGrpSpPr/>
          <p:nvPr/>
        </p:nvGrpSpPr>
        <p:grpSpPr>
          <a:xfrm>
            <a:off x="923240" y="3308924"/>
            <a:ext cx="72000" cy="821225"/>
            <a:chOff x="4055165" y="3159849"/>
            <a:chExt cx="72000" cy="867487"/>
          </a:xfrm>
        </p:grpSpPr>
        <p:cxnSp>
          <p:nvCxnSpPr>
            <p:cNvPr id="94" name="直線コネクタ 93"/>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95" name="直線コネクタ 94"/>
            <p:cNvCxnSpPr/>
            <p:nvPr/>
          </p:nvCxnSpPr>
          <p:spPr bwMode="auto">
            <a:xfrm>
              <a:off x="4055165" y="3159849"/>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96" name="直線コネクタ 95"/>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49" name="グループ化 148"/>
          <p:cNvGrpSpPr/>
          <p:nvPr/>
        </p:nvGrpSpPr>
        <p:grpSpPr>
          <a:xfrm>
            <a:off x="8079413" y="1926570"/>
            <a:ext cx="72000" cy="882000"/>
            <a:chOff x="4055165" y="3162853"/>
            <a:chExt cx="72000" cy="864483"/>
          </a:xfrm>
        </p:grpSpPr>
        <p:cxnSp>
          <p:nvCxnSpPr>
            <p:cNvPr id="150" name="直線コネクタ 149"/>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51" name="直線コネクタ 150"/>
            <p:cNvCxnSpPr/>
            <p:nvPr/>
          </p:nvCxnSpPr>
          <p:spPr bwMode="auto">
            <a:xfrm>
              <a:off x="4055165" y="3162853"/>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52" name="直線コネクタ 151"/>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55" name="グループ化 154"/>
          <p:cNvGrpSpPr/>
          <p:nvPr/>
        </p:nvGrpSpPr>
        <p:grpSpPr>
          <a:xfrm>
            <a:off x="7583782" y="2135514"/>
            <a:ext cx="72000" cy="918000"/>
            <a:chOff x="4055165" y="3162373"/>
            <a:chExt cx="72000" cy="864963"/>
          </a:xfrm>
        </p:grpSpPr>
        <p:cxnSp>
          <p:nvCxnSpPr>
            <p:cNvPr id="156" name="直線コネクタ 155"/>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57" name="直線コネクタ 156"/>
            <p:cNvCxnSpPr/>
            <p:nvPr/>
          </p:nvCxnSpPr>
          <p:spPr bwMode="auto">
            <a:xfrm>
              <a:off x="4055165" y="3162373"/>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58" name="直線コネクタ 157"/>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61" name="グループ化 160"/>
          <p:cNvGrpSpPr/>
          <p:nvPr/>
        </p:nvGrpSpPr>
        <p:grpSpPr>
          <a:xfrm>
            <a:off x="7088151" y="1892414"/>
            <a:ext cx="72000" cy="990000"/>
            <a:chOff x="4055165" y="3161836"/>
            <a:chExt cx="72000" cy="865500"/>
          </a:xfrm>
        </p:grpSpPr>
        <p:cxnSp>
          <p:nvCxnSpPr>
            <p:cNvPr id="162" name="直線コネクタ 161"/>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63" name="直線コネクタ 162"/>
            <p:cNvCxnSpPr/>
            <p:nvPr/>
          </p:nvCxnSpPr>
          <p:spPr bwMode="auto">
            <a:xfrm>
              <a:off x="4055165" y="3161836"/>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64" name="直線コネクタ 163"/>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67" name="グループ化 166"/>
          <p:cNvGrpSpPr/>
          <p:nvPr/>
        </p:nvGrpSpPr>
        <p:grpSpPr>
          <a:xfrm>
            <a:off x="6592520" y="2479631"/>
            <a:ext cx="72000" cy="677226"/>
            <a:chOff x="4055165" y="3161354"/>
            <a:chExt cx="72000" cy="865982"/>
          </a:xfrm>
        </p:grpSpPr>
        <p:cxnSp>
          <p:nvCxnSpPr>
            <p:cNvPr id="168" name="直線コネクタ 167"/>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69" name="直線コネクタ 168"/>
            <p:cNvCxnSpPr/>
            <p:nvPr/>
          </p:nvCxnSpPr>
          <p:spPr bwMode="auto">
            <a:xfrm>
              <a:off x="4055165" y="3161354"/>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70" name="直線コネクタ 169"/>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73" name="グループ化 172"/>
          <p:cNvGrpSpPr/>
          <p:nvPr/>
        </p:nvGrpSpPr>
        <p:grpSpPr>
          <a:xfrm>
            <a:off x="6096889" y="2165554"/>
            <a:ext cx="72000" cy="677226"/>
            <a:chOff x="4055165" y="3161354"/>
            <a:chExt cx="72000" cy="865982"/>
          </a:xfrm>
        </p:grpSpPr>
        <p:cxnSp>
          <p:nvCxnSpPr>
            <p:cNvPr id="174" name="直線コネクタ 173"/>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75" name="直線コネクタ 174"/>
            <p:cNvCxnSpPr/>
            <p:nvPr/>
          </p:nvCxnSpPr>
          <p:spPr bwMode="auto">
            <a:xfrm>
              <a:off x="4055165" y="3161354"/>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76" name="直線コネクタ 175"/>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79" name="グループ化 178"/>
          <p:cNvGrpSpPr/>
          <p:nvPr/>
        </p:nvGrpSpPr>
        <p:grpSpPr>
          <a:xfrm>
            <a:off x="5601258" y="2094586"/>
            <a:ext cx="72000" cy="972000"/>
            <a:chOff x="4055165" y="3164884"/>
            <a:chExt cx="72000" cy="862452"/>
          </a:xfrm>
        </p:grpSpPr>
        <p:cxnSp>
          <p:nvCxnSpPr>
            <p:cNvPr id="180" name="直線コネクタ 179"/>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81" name="直線コネクタ 180"/>
            <p:cNvCxnSpPr/>
            <p:nvPr/>
          </p:nvCxnSpPr>
          <p:spPr bwMode="auto">
            <a:xfrm>
              <a:off x="4055165" y="3164884"/>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82" name="直線コネクタ 181"/>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grpSp>
        <p:nvGrpSpPr>
          <p:cNvPr id="185" name="グループ化 184"/>
          <p:cNvGrpSpPr/>
          <p:nvPr/>
        </p:nvGrpSpPr>
        <p:grpSpPr>
          <a:xfrm>
            <a:off x="5105627" y="2342244"/>
            <a:ext cx="72000" cy="792000"/>
            <a:chOff x="4055165" y="3160172"/>
            <a:chExt cx="72000" cy="867164"/>
          </a:xfrm>
        </p:grpSpPr>
        <p:cxnSp>
          <p:nvCxnSpPr>
            <p:cNvPr id="186" name="直線コネクタ 185"/>
            <p:cNvCxnSpPr/>
            <p:nvPr/>
          </p:nvCxnSpPr>
          <p:spPr bwMode="auto">
            <a:xfrm>
              <a:off x="4091165" y="3168595"/>
              <a:ext cx="0" cy="850789"/>
            </a:xfrm>
            <a:prstGeom prst="line">
              <a:avLst/>
            </a:prstGeom>
            <a:noFill/>
            <a:ln w="9525" cap="sq" cmpd="sng" algn="ctr">
              <a:solidFill>
                <a:schemeClr val="tx1"/>
              </a:solidFill>
              <a:prstDash val="solid"/>
              <a:miter lim="800000"/>
              <a:headEnd type="none" w="med" len="med"/>
              <a:tailEnd type="none" w="med" len="med"/>
            </a:ln>
            <a:effectLst/>
          </p:spPr>
        </p:cxnSp>
        <p:cxnSp>
          <p:nvCxnSpPr>
            <p:cNvPr id="187" name="直線コネクタ 186"/>
            <p:cNvCxnSpPr/>
            <p:nvPr/>
          </p:nvCxnSpPr>
          <p:spPr bwMode="auto">
            <a:xfrm>
              <a:off x="4055165" y="3160172"/>
              <a:ext cx="72000" cy="0"/>
            </a:xfrm>
            <a:prstGeom prst="line">
              <a:avLst/>
            </a:prstGeom>
            <a:noFill/>
            <a:ln w="9525" cap="sq" cmpd="sng" algn="ctr">
              <a:solidFill>
                <a:schemeClr val="tx1"/>
              </a:solidFill>
              <a:prstDash val="solid"/>
              <a:miter lim="800000"/>
              <a:headEnd type="none" w="med" len="med"/>
              <a:tailEnd type="none" w="med" len="med"/>
            </a:ln>
            <a:effectLst/>
          </p:spPr>
        </p:cxnSp>
        <p:cxnSp>
          <p:nvCxnSpPr>
            <p:cNvPr id="188" name="直線コネクタ 187"/>
            <p:cNvCxnSpPr/>
            <p:nvPr/>
          </p:nvCxnSpPr>
          <p:spPr bwMode="auto">
            <a:xfrm>
              <a:off x="4055165" y="4027336"/>
              <a:ext cx="72000" cy="0"/>
            </a:xfrm>
            <a:prstGeom prst="line">
              <a:avLst/>
            </a:prstGeom>
            <a:noFill/>
            <a:ln w="9525" cap="sq" cmpd="sng" algn="ctr">
              <a:solidFill>
                <a:schemeClr val="tx1"/>
              </a:solidFill>
              <a:prstDash val="solid"/>
              <a:miter lim="800000"/>
              <a:headEnd type="none" w="med" len="med"/>
              <a:tailEnd type="none" w="med" len="med"/>
            </a:ln>
            <a:effectLst/>
          </p:spPr>
        </p:cxnSp>
      </p:grpSp>
      <p:sp>
        <p:nvSpPr>
          <p:cNvPr id="189" name="テキスト ボックス 2"/>
          <p:cNvSpPr txBox="1">
            <a:spLocks noChangeArrowheads="1"/>
          </p:cNvSpPr>
          <p:nvPr/>
        </p:nvSpPr>
        <p:spPr bwMode="auto">
          <a:xfrm>
            <a:off x="7983165" y="3356964"/>
            <a:ext cx="264496"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23F</a:t>
            </a:r>
            <a:endParaRPr lang="ja-JP" altLang="en-US" sz="1200" b="1" dirty="0">
              <a:latin typeface="+mj-lt"/>
              <a:ea typeface="+mj-ea"/>
            </a:endParaRPr>
          </a:p>
        </p:txBody>
      </p:sp>
      <p:sp>
        <p:nvSpPr>
          <p:cNvPr id="190" name="テキスト ボックス 2"/>
          <p:cNvSpPr txBox="1">
            <a:spLocks noChangeArrowheads="1"/>
          </p:cNvSpPr>
          <p:nvPr/>
        </p:nvSpPr>
        <p:spPr bwMode="auto">
          <a:xfrm>
            <a:off x="7487535" y="3356964"/>
            <a:ext cx="264496"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19F</a:t>
            </a:r>
            <a:endParaRPr lang="ja-JP" altLang="en-US" sz="1200" b="1" dirty="0">
              <a:latin typeface="+mj-lt"/>
              <a:ea typeface="+mj-ea"/>
            </a:endParaRPr>
          </a:p>
        </p:txBody>
      </p:sp>
      <p:sp>
        <p:nvSpPr>
          <p:cNvPr id="191" name="テキスト ボックス 2"/>
          <p:cNvSpPr txBox="1">
            <a:spLocks noChangeArrowheads="1"/>
          </p:cNvSpPr>
          <p:nvPr/>
        </p:nvSpPr>
        <p:spPr bwMode="auto">
          <a:xfrm>
            <a:off x="6983890" y="3356964"/>
            <a:ext cx="280526"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18C</a:t>
            </a:r>
            <a:endParaRPr lang="ja-JP" altLang="en-US" sz="1200" b="1" dirty="0">
              <a:latin typeface="+mj-lt"/>
              <a:ea typeface="+mj-ea"/>
            </a:endParaRPr>
          </a:p>
        </p:txBody>
      </p:sp>
      <p:sp>
        <p:nvSpPr>
          <p:cNvPr id="192" name="テキスト ボックス 2"/>
          <p:cNvSpPr txBox="1">
            <a:spLocks noChangeArrowheads="1"/>
          </p:cNvSpPr>
          <p:nvPr/>
        </p:nvSpPr>
        <p:spPr bwMode="auto">
          <a:xfrm>
            <a:off x="6543561" y="3356964"/>
            <a:ext cx="169919"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14</a:t>
            </a:r>
            <a:endParaRPr lang="ja-JP" altLang="en-US" sz="1200" b="1" dirty="0">
              <a:latin typeface="+mj-lt"/>
              <a:ea typeface="+mj-ea"/>
            </a:endParaRPr>
          </a:p>
        </p:txBody>
      </p:sp>
      <p:sp>
        <p:nvSpPr>
          <p:cNvPr id="193" name="テキスト ボックス 2"/>
          <p:cNvSpPr txBox="1">
            <a:spLocks noChangeArrowheads="1"/>
          </p:cNvSpPr>
          <p:nvPr/>
        </p:nvSpPr>
        <p:spPr bwMode="auto">
          <a:xfrm>
            <a:off x="6039113" y="3356964"/>
            <a:ext cx="187552"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9V</a:t>
            </a:r>
            <a:endParaRPr lang="ja-JP" altLang="en-US" sz="1200" b="1" dirty="0">
              <a:latin typeface="+mj-lt"/>
              <a:ea typeface="+mj-ea"/>
            </a:endParaRPr>
          </a:p>
        </p:txBody>
      </p:sp>
      <p:sp>
        <p:nvSpPr>
          <p:cNvPr id="194" name="テキスト ボックス 2"/>
          <p:cNvSpPr txBox="1">
            <a:spLocks noChangeArrowheads="1"/>
          </p:cNvSpPr>
          <p:nvPr/>
        </p:nvSpPr>
        <p:spPr bwMode="auto">
          <a:xfrm>
            <a:off x="5539475" y="3356964"/>
            <a:ext cx="195567"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6B</a:t>
            </a:r>
            <a:endParaRPr lang="ja-JP" altLang="en-US" sz="1200" b="1" dirty="0">
              <a:latin typeface="+mj-lt"/>
              <a:ea typeface="+mj-ea"/>
            </a:endParaRPr>
          </a:p>
        </p:txBody>
      </p:sp>
      <p:sp>
        <p:nvSpPr>
          <p:cNvPr id="195" name="テキスト ボックス 2"/>
          <p:cNvSpPr txBox="1">
            <a:spLocks noChangeArrowheads="1"/>
          </p:cNvSpPr>
          <p:nvPr/>
        </p:nvSpPr>
        <p:spPr bwMode="auto">
          <a:xfrm>
            <a:off x="5099147" y="3356964"/>
            <a:ext cx="84960" cy="184666"/>
          </a:xfrm>
          <a:prstGeom prst="rect">
            <a:avLst/>
          </a:prstGeom>
          <a:noFill/>
          <a:ln w="9525">
            <a:noFill/>
            <a:miter lim="800000"/>
            <a:headEnd/>
            <a:tailEnd/>
          </a:ln>
        </p:spPr>
        <p:txBody>
          <a:bodyPr wrap="none" lIns="0" tIns="0" rIns="0" bIns="0" anchor="t" anchorCtr="0">
            <a:spAutoFit/>
          </a:bodyPr>
          <a:lstStyle/>
          <a:p>
            <a:pPr algn="ctr"/>
            <a:r>
              <a:rPr lang="en-US" altLang="ja-JP" sz="1200" b="1" dirty="0">
                <a:latin typeface="+mj-lt"/>
                <a:ea typeface="+mj-ea"/>
              </a:rPr>
              <a:t>4</a:t>
            </a:r>
            <a:endParaRPr lang="ja-JP" altLang="en-US" sz="1200" b="1" dirty="0">
              <a:latin typeface="+mj-lt"/>
              <a:ea typeface="+mj-ea"/>
            </a:endParaRPr>
          </a:p>
        </p:txBody>
      </p:sp>
      <p:sp>
        <p:nvSpPr>
          <p:cNvPr id="196" name="テキスト ボックス 2"/>
          <p:cNvSpPr txBox="1">
            <a:spLocks noChangeArrowheads="1"/>
          </p:cNvSpPr>
          <p:nvPr/>
        </p:nvSpPr>
        <p:spPr bwMode="auto">
          <a:xfrm>
            <a:off x="8133746" y="2196073"/>
            <a:ext cx="128240" cy="153888"/>
          </a:xfrm>
          <a:prstGeom prst="rect">
            <a:avLst/>
          </a:prstGeom>
          <a:noFill/>
          <a:ln w="9525">
            <a:noFill/>
            <a:miter lim="800000"/>
            <a:headEnd/>
            <a:tailEnd/>
          </a:ln>
        </p:spPr>
        <p:txBody>
          <a:bodyPr wrap="none" lIns="0" tIns="0" rIns="0" bIns="0" anchor="t" anchorCtr="0">
            <a:spAutoFit/>
          </a:bodyPr>
          <a:lstStyle/>
          <a:p>
            <a:r>
              <a:rPr lang="zh-TW" altLang="en-US" sz="1000" dirty="0">
                <a:latin typeface="+mj-lt"/>
                <a:ea typeface="+mj-ea"/>
              </a:rPr>
              <a:t>＊</a:t>
            </a:r>
            <a:endParaRPr lang="ja-JP" altLang="en-US" sz="1000" dirty="0">
              <a:solidFill>
                <a:srgbClr val="000000"/>
              </a:solidFill>
              <a:latin typeface="+mj-lt"/>
              <a:ea typeface="+mj-ea"/>
            </a:endParaRPr>
          </a:p>
        </p:txBody>
      </p:sp>
      <p:sp>
        <p:nvSpPr>
          <p:cNvPr id="197" name="テキスト ボックス 2"/>
          <p:cNvSpPr txBox="1">
            <a:spLocks noChangeArrowheads="1"/>
          </p:cNvSpPr>
          <p:nvPr/>
        </p:nvSpPr>
        <p:spPr bwMode="auto">
          <a:xfrm>
            <a:off x="7636790" y="2446539"/>
            <a:ext cx="128240" cy="153888"/>
          </a:xfrm>
          <a:prstGeom prst="rect">
            <a:avLst/>
          </a:prstGeom>
          <a:noFill/>
          <a:ln w="9525">
            <a:noFill/>
            <a:miter lim="800000"/>
            <a:headEnd/>
            <a:tailEnd/>
          </a:ln>
        </p:spPr>
        <p:txBody>
          <a:bodyPr wrap="none" lIns="0" tIns="0" rIns="0" bIns="0" anchor="t" anchorCtr="0">
            <a:spAutoFit/>
          </a:bodyPr>
          <a:lstStyle/>
          <a:p>
            <a:r>
              <a:rPr lang="zh-TW" altLang="en-US" sz="1000" dirty="0">
                <a:latin typeface="+mj-lt"/>
                <a:ea typeface="+mj-ea"/>
              </a:rPr>
              <a:t>＊</a:t>
            </a:r>
            <a:endParaRPr lang="ja-JP" altLang="en-US" sz="1000" dirty="0">
              <a:solidFill>
                <a:srgbClr val="000000"/>
              </a:solidFill>
              <a:latin typeface="+mj-lt"/>
              <a:ea typeface="+mj-ea"/>
            </a:endParaRPr>
          </a:p>
        </p:txBody>
      </p:sp>
      <p:sp>
        <p:nvSpPr>
          <p:cNvPr id="198" name="テキスト ボックス 2"/>
          <p:cNvSpPr txBox="1">
            <a:spLocks noChangeArrowheads="1"/>
          </p:cNvSpPr>
          <p:nvPr/>
        </p:nvSpPr>
        <p:spPr bwMode="auto">
          <a:xfrm>
            <a:off x="7147784" y="2259683"/>
            <a:ext cx="128240" cy="153888"/>
          </a:xfrm>
          <a:prstGeom prst="rect">
            <a:avLst/>
          </a:prstGeom>
          <a:noFill/>
          <a:ln w="9525">
            <a:noFill/>
            <a:miter lim="800000"/>
            <a:headEnd/>
            <a:tailEnd/>
          </a:ln>
        </p:spPr>
        <p:txBody>
          <a:bodyPr wrap="none" lIns="0" tIns="0" rIns="0" bIns="0" anchor="t" anchorCtr="0">
            <a:spAutoFit/>
          </a:bodyPr>
          <a:lstStyle/>
          <a:p>
            <a:r>
              <a:rPr lang="zh-TW" altLang="en-US" sz="1000" dirty="0">
                <a:latin typeface="+mj-lt"/>
                <a:ea typeface="+mj-ea"/>
              </a:rPr>
              <a:t>＊</a:t>
            </a:r>
            <a:endParaRPr lang="ja-JP" altLang="en-US" sz="1000" dirty="0">
              <a:solidFill>
                <a:srgbClr val="000000"/>
              </a:solidFill>
              <a:latin typeface="+mj-lt"/>
              <a:ea typeface="+mj-ea"/>
            </a:endParaRPr>
          </a:p>
        </p:txBody>
      </p:sp>
      <p:sp>
        <p:nvSpPr>
          <p:cNvPr id="199" name="テキスト ボックス 2"/>
          <p:cNvSpPr txBox="1">
            <a:spLocks noChangeArrowheads="1"/>
          </p:cNvSpPr>
          <p:nvPr/>
        </p:nvSpPr>
        <p:spPr bwMode="auto">
          <a:xfrm>
            <a:off x="6149896" y="2319318"/>
            <a:ext cx="128240" cy="153888"/>
          </a:xfrm>
          <a:prstGeom prst="rect">
            <a:avLst/>
          </a:prstGeom>
          <a:noFill/>
          <a:ln w="9525">
            <a:noFill/>
            <a:miter lim="800000"/>
            <a:headEnd/>
            <a:tailEnd/>
          </a:ln>
        </p:spPr>
        <p:txBody>
          <a:bodyPr wrap="none" lIns="0" tIns="0" rIns="0" bIns="0" anchor="t" anchorCtr="0">
            <a:spAutoFit/>
          </a:bodyPr>
          <a:lstStyle/>
          <a:p>
            <a:r>
              <a:rPr lang="zh-TW" altLang="en-US" sz="1000" dirty="0">
                <a:latin typeface="+mj-lt"/>
                <a:ea typeface="+mj-ea"/>
              </a:rPr>
              <a:t>＊</a:t>
            </a:r>
            <a:endParaRPr lang="ja-JP" altLang="en-US" sz="1000" dirty="0">
              <a:solidFill>
                <a:srgbClr val="000000"/>
              </a:solidFill>
              <a:latin typeface="+mj-lt"/>
              <a:ea typeface="+mj-ea"/>
            </a:endParaRPr>
          </a:p>
        </p:txBody>
      </p:sp>
      <p:grpSp>
        <p:nvGrpSpPr>
          <p:cNvPr id="33" name="グループ化 32"/>
          <p:cNvGrpSpPr/>
          <p:nvPr/>
        </p:nvGrpSpPr>
        <p:grpSpPr>
          <a:xfrm>
            <a:off x="544286" y="1707916"/>
            <a:ext cx="8077200" cy="3196800"/>
            <a:chOff x="544286" y="1707916"/>
            <a:chExt cx="8077200" cy="3196800"/>
          </a:xfrm>
        </p:grpSpPr>
        <p:cxnSp>
          <p:nvCxnSpPr>
            <p:cNvPr id="31" name="直線コネクタ 30"/>
            <p:cNvCxnSpPr/>
            <p:nvPr/>
          </p:nvCxnSpPr>
          <p:spPr bwMode="auto">
            <a:xfrm>
              <a:off x="4516344" y="170791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35" name="直線コネクタ 34"/>
            <p:cNvCxnSpPr/>
            <p:nvPr/>
          </p:nvCxnSpPr>
          <p:spPr bwMode="auto">
            <a:xfrm>
              <a:off x="4516344" y="202759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36" name="直線コネクタ 35"/>
            <p:cNvCxnSpPr/>
            <p:nvPr/>
          </p:nvCxnSpPr>
          <p:spPr bwMode="auto">
            <a:xfrm>
              <a:off x="4516344" y="234727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37" name="直線コネクタ 36"/>
            <p:cNvCxnSpPr/>
            <p:nvPr/>
          </p:nvCxnSpPr>
          <p:spPr bwMode="auto">
            <a:xfrm>
              <a:off x="4516344" y="266695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38" name="直線コネクタ 37"/>
            <p:cNvCxnSpPr/>
            <p:nvPr/>
          </p:nvCxnSpPr>
          <p:spPr bwMode="auto">
            <a:xfrm>
              <a:off x="4516344" y="298663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40" name="直線コネクタ 39"/>
            <p:cNvCxnSpPr/>
            <p:nvPr/>
          </p:nvCxnSpPr>
          <p:spPr bwMode="auto">
            <a:xfrm>
              <a:off x="4516344" y="362599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41" name="直線コネクタ 40"/>
            <p:cNvCxnSpPr/>
            <p:nvPr/>
          </p:nvCxnSpPr>
          <p:spPr bwMode="auto">
            <a:xfrm>
              <a:off x="4516344" y="394567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42" name="直線コネクタ 41"/>
            <p:cNvCxnSpPr/>
            <p:nvPr/>
          </p:nvCxnSpPr>
          <p:spPr bwMode="auto">
            <a:xfrm>
              <a:off x="4516344" y="426535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43" name="直線コネクタ 42"/>
            <p:cNvCxnSpPr/>
            <p:nvPr/>
          </p:nvCxnSpPr>
          <p:spPr bwMode="auto">
            <a:xfrm>
              <a:off x="4516344" y="458503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44" name="直線コネクタ 43"/>
            <p:cNvCxnSpPr/>
            <p:nvPr/>
          </p:nvCxnSpPr>
          <p:spPr bwMode="auto">
            <a:xfrm>
              <a:off x="4516344" y="4904716"/>
              <a:ext cx="54000" cy="0"/>
            </a:xfrm>
            <a:prstGeom prst="line">
              <a:avLst/>
            </a:prstGeom>
            <a:noFill/>
            <a:ln w="12700" cap="sq" cmpd="sng" algn="ctr">
              <a:solidFill>
                <a:schemeClr val="tx1"/>
              </a:solidFill>
              <a:prstDash val="solid"/>
              <a:miter lim="800000"/>
              <a:headEnd type="none" w="med" len="med"/>
              <a:tailEnd type="none" w="med" len="med"/>
            </a:ln>
            <a:effectLst/>
          </p:spPr>
        </p:cxnSp>
        <p:cxnSp>
          <p:nvCxnSpPr>
            <p:cNvPr id="10" name="直線コネクタ 9"/>
            <p:cNvCxnSpPr/>
            <p:nvPr/>
          </p:nvCxnSpPr>
          <p:spPr bwMode="auto">
            <a:xfrm>
              <a:off x="544286" y="3306316"/>
              <a:ext cx="8077200" cy="0"/>
            </a:xfrm>
            <a:prstGeom prst="line">
              <a:avLst/>
            </a:prstGeom>
            <a:noFill/>
            <a:ln w="12700" cap="sq" cmpd="sng" algn="ctr">
              <a:solidFill>
                <a:schemeClr val="tx1"/>
              </a:solidFill>
              <a:prstDash val="solid"/>
              <a:miter lim="800000"/>
              <a:headEnd type="none" w="med" len="med"/>
              <a:tailEnd type="none" w="med" len="med"/>
            </a:ln>
            <a:effectLst/>
          </p:spPr>
        </p:cxnSp>
      </p:grpSp>
      <p:sp>
        <p:nvSpPr>
          <p:cNvPr id="129" name="テキスト ボックス 2"/>
          <p:cNvSpPr txBox="1">
            <a:spLocks noChangeArrowheads="1"/>
          </p:cNvSpPr>
          <p:nvPr/>
        </p:nvSpPr>
        <p:spPr bwMode="auto">
          <a:xfrm>
            <a:off x="5174536" y="2586018"/>
            <a:ext cx="128240" cy="153888"/>
          </a:xfrm>
          <a:prstGeom prst="rect">
            <a:avLst/>
          </a:prstGeom>
          <a:noFill/>
          <a:ln w="9525">
            <a:noFill/>
            <a:miter lim="800000"/>
            <a:headEnd/>
            <a:tailEnd/>
          </a:ln>
        </p:spPr>
        <p:txBody>
          <a:bodyPr wrap="none" lIns="0" tIns="0" rIns="0" bIns="0" anchor="t" anchorCtr="0">
            <a:spAutoFit/>
          </a:bodyPr>
          <a:lstStyle/>
          <a:p>
            <a:r>
              <a:rPr lang="zh-TW" altLang="en-US" sz="1000" dirty="0">
                <a:latin typeface="+mj-lt"/>
                <a:ea typeface="+mj-ea"/>
              </a:rPr>
              <a:t>＊</a:t>
            </a:r>
            <a:endParaRPr lang="ja-JP" altLang="en-US" sz="1000" dirty="0">
              <a:solidFill>
                <a:srgbClr val="000000"/>
              </a:solidFill>
              <a:latin typeface="+mj-lt"/>
              <a:ea typeface="+mj-ea"/>
            </a:endParaRPr>
          </a:p>
        </p:txBody>
      </p:sp>
      <p:sp>
        <p:nvSpPr>
          <p:cNvPr id="131" name="スライド番号プレースホルダ 3"/>
          <p:cNvSpPr txBox="1">
            <a:spLocks noGrp="1"/>
          </p:cNvSpPr>
          <p:nvPr/>
        </p:nvSpPr>
        <p:spPr bwMode="auto">
          <a:xfrm>
            <a:off x="0" y="6372225"/>
            <a:ext cx="638175" cy="476250"/>
          </a:xfrm>
          <a:prstGeom prst="rect">
            <a:avLst/>
          </a:prstGeom>
          <a:noFill/>
          <a:ln>
            <a:miter lim="800000"/>
            <a:headEnd/>
            <a:tailEnd/>
          </a:ln>
        </p:spPr>
        <p:txBody>
          <a:bodyPr anchor="b"/>
          <a:lstStyle/>
          <a:p>
            <a:pPr>
              <a:defRPr/>
            </a:pPr>
            <a:fld id="{A183EFBA-5FD4-4CBE-9E9C-0985DB3E2CB9}" type="slidenum">
              <a:rPr lang="en-US" altLang="ja-JP" sz="1000">
                <a:latin typeface="+mn-lt"/>
                <a:ea typeface="+mn-ea"/>
              </a:rPr>
              <a:pPr>
                <a:defRPr/>
              </a:pPr>
              <a:t>27</a:t>
            </a:fld>
            <a:endParaRPr lang="en-US" altLang="ja-JP" sz="1000" dirty="0">
              <a:latin typeface="+mn-lt"/>
              <a:ea typeface="+mn-ea"/>
            </a:endParaRPr>
          </a:p>
        </p:txBody>
      </p:sp>
      <p:grpSp>
        <p:nvGrpSpPr>
          <p:cNvPr id="133" name="グループ化 132"/>
          <p:cNvGrpSpPr/>
          <p:nvPr/>
        </p:nvGrpSpPr>
        <p:grpSpPr>
          <a:xfrm>
            <a:off x="318183" y="5292576"/>
            <a:ext cx="2631846" cy="1156145"/>
            <a:chOff x="318183" y="5411569"/>
            <a:chExt cx="2631846" cy="1156145"/>
          </a:xfrm>
        </p:grpSpPr>
        <p:sp>
          <p:nvSpPr>
            <p:cNvPr id="134" name="テキスト ボックス 2"/>
            <p:cNvSpPr txBox="1">
              <a:spLocks noChangeArrowheads="1"/>
            </p:cNvSpPr>
            <p:nvPr/>
          </p:nvSpPr>
          <p:spPr bwMode="auto">
            <a:xfrm>
              <a:off x="318183" y="5411569"/>
              <a:ext cx="2631846" cy="646331"/>
            </a:xfrm>
            <a:prstGeom prst="rect">
              <a:avLst/>
            </a:prstGeom>
            <a:noFill/>
            <a:ln w="9525">
              <a:noFill/>
              <a:miter lim="800000"/>
              <a:headEnd/>
              <a:tailEnd/>
            </a:ln>
          </p:spPr>
          <p:txBody>
            <a:bodyPr wrap="square" anchor="t" anchorCtr="0">
              <a:spAutoFit/>
            </a:bodyPr>
            <a:lstStyle/>
            <a:p>
              <a:r>
                <a:rPr lang="en-US" altLang="ja-JP" sz="900" dirty="0">
                  <a:latin typeface="+mj-lt"/>
                  <a:ea typeface="+mj-ea"/>
                </a:rPr>
                <a:t>※</a:t>
              </a:r>
              <a:r>
                <a:rPr lang="ja-JP" altLang="en-US" sz="900" dirty="0">
                  <a:latin typeface="+mj-lt"/>
                  <a:ea typeface="+mj-ea"/>
                </a:rPr>
                <a:t>このスライドには国内で承認された内容以外の情報を含んでいます。</a:t>
              </a:r>
              <a:endParaRPr lang="en-US" altLang="ja-JP" sz="900" dirty="0">
                <a:latin typeface="+mj-lt"/>
                <a:ea typeface="+mj-ea"/>
              </a:endParaRPr>
            </a:p>
            <a:p>
              <a:r>
                <a:rPr lang="en-US" altLang="ja-JP" sz="900" b="1" dirty="0">
                  <a:latin typeface="+mj-lt"/>
                  <a:ea typeface="+mj-ea"/>
                </a:rPr>
                <a:t>【</a:t>
              </a:r>
              <a:r>
                <a:rPr lang="ja-JP" altLang="en-US" sz="900" b="1" dirty="0">
                  <a:latin typeface="+mj-lt"/>
                  <a:ea typeface="+mj-ea"/>
                </a:rPr>
                <a:t>プレベナー</a:t>
              </a:r>
              <a:r>
                <a:rPr lang="en-US" altLang="ja-JP" sz="900" b="1" dirty="0">
                  <a:latin typeface="+mj-lt"/>
                  <a:ea typeface="+mj-ea"/>
                </a:rPr>
                <a:t>13</a:t>
              </a:r>
              <a:r>
                <a:rPr lang="ja-JP" altLang="en-US" sz="900" b="1" dirty="0">
                  <a:latin typeface="+mj-lt"/>
                  <a:ea typeface="+mj-ea"/>
                </a:rPr>
                <a:t>の用法・用量</a:t>
              </a:r>
              <a:r>
                <a:rPr lang="en-US" altLang="ja-JP" sz="900" b="1" dirty="0">
                  <a:latin typeface="+mj-lt"/>
                  <a:ea typeface="+mj-ea"/>
                </a:rPr>
                <a:t>】</a:t>
              </a:r>
              <a:r>
                <a:rPr lang="ja-JP" altLang="en-US" sz="900" dirty="0">
                  <a:latin typeface="+mj-lt"/>
                  <a:ea typeface="+mj-ea"/>
                </a:rPr>
                <a:t>（抜粋）</a:t>
              </a:r>
            </a:p>
            <a:p>
              <a:r>
                <a:rPr lang="en-US" altLang="ja-JP" sz="900" b="1" dirty="0">
                  <a:latin typeface="+mj-lt"/>
                  <a:ea typeface="+mj-ea"/>
                </a:rPr>
                <a:t>1. </a:t>
              </a:r>
              <a:r>
                <a:rPr lang="ja-JP" altLang="en-US" sz="900" b="1" dirty="0">
                  <a:latin typeface="+mj-lt"/>
                  <a:ea typeface="+mj-ea"/>
                </a:rPr>
                <a:t>高齢者 </a:t>
              </a:r>
              <a:r>
                <a:rPr lang="en-US" altLang="ja-JP" sz="900" dirty="0">
                  <a:latin typeface="+mj-lt"/>
                  <a:ea typeface="+mj-ea"/>
                </a:rPr>
                <a:t>1</a:t>
              </a:r>
              <a:r>
                <a:rPr lang="ja-JP" altLang="en-US" sz="900" dirty="0">
                  <a:latin typeface="+mj-lt"/>
                  <a:ea typeface="+mj-ea"/>
                </a:rPr>
                <a:t>回</a:t>
              </a:r>
              <a:r>
                <a:rPr lang="en-US" altLang="ja-JP" sz="900" dirty="0">
                  <a:latin typeface="+mj-lt"/>
                  <a:ea typeface="+mj-ea"/>
                </a:rPr>
                <a:t>0.5mL</a:t>
              </a:r>
              <a:r>
                <a:rPr lang="ja-JP" altLang="en-US" sz="900" dirty="0">
                  <a:latin typeface="+mj-lt"/>
                  <a:ea typeface="+mj-ea"/>
                </a:rPr>
                <a:t>を筋肉内に注射する。</a:t>
              </a:r>
              <a:endParaRPr lang="ja-JP" altLang="en-US" sz="900" dirty="0">
                <a:solidFill>
                  <a:srgbClr val="000000"/>
                </a:solidFill>
                <a:latin typeface="+mj-lt"/>
                <a:ea typeface="+mj-ea"/>
              </a:endParaRPr>
            </a:p>
          </p:txBody>
        </p:sp>
        <p:sp>
          <p:nvSpPr>
            <p:cNvPr id="135" name="テキスト ボックス 2"/>
            <p:cNvSpPr txBox="1">
              <a:spLocks noChangeArrowheads="1"/>
            </p:cNvSpPr>
            <p:nvPr/>
          </p:nvSpPr>
          <p:spPr bwMode="auto">
            <a:xfrm>
              <a:off x="405269" y="6045916"/>
              <a:ext cx="2475818" cy="484748"/>
            </a:xfrm>
            <a:prstGeom prst="rect">
              <a:avLst/>
            </a:prstGeom>
            <a:noFill/>
            <a:ln w="9525">
              <a:noFill/>
              <a:miter lim="800000"/>
              <a:headEnd/>
              <a:tailEnd/>
            </a:ln>
          </p:spPr>
          <p:txBody>
            <a:bodyPr wrap="square" anchor="t" anchorCtr="0">
              <a:spAutoFit/>
            </a:bodyPr>
            <a:lstStyle/>
            <a:p>
              <a:r>
                <a:rPr lang="ja-JP" altLang="en-US" sz="850" b="1" dirty="0">
                  <a:latin typeface="+mj-lt"/>
                  <a:ea typeface="+mj-ea"/>
                </a:rPr>
                <a:t>［用法・用量に関連する接種上の注意］</a:t>
              </a:r>
              <a:r>
                <a:rPr lang="ja-JP" altLang="en-US" sz="850" dirty="0">
                  <a:latin typeface="+mj-lt"/>
                  <a:ea typeface="+mj-ea"/>
                </a:rPr>
                <a:t>（抜粋）</a:t>
              </a:r>
            </a:p>
            <a:p>
              <a:r>
                <a:rPr lang="en-US" altLang="ja-JP" sz="850" b="1" dirty="0">
                  <a:latin typeface="+mj-lt"/>
                  <a:ea typeface="+mj-ea"/>
                </a:rPr>
                <a:t>1. </a:t>
              </a:r>
              <a:r>
                <a:rPr lang="ja-JP" altLang="en-US" sz="850" b="1" dirty="0">
                  <a:latin typeface="+mj-lt"/>
                  <a:ea typeface="+mj-ea"/>
                </a:rPr>
                <a:t>接種対象者・接種時期　</a:t>
              </a:r>
              <a:r>
                <a:rPr lang="ja-JP" altLang="en-US" sz="850" dirty="0">
                  <a:latin typeface="+mj-lt"/>
                  <a:ea typeface="+mj-ea"/>
                </a:rPr>
                <a:t>（</a:t>
              </a:r>
              <a:r>
                <a:rPr lang="en-US" altLang="ja-JP" sz="850" dirty="0">
                  <a:latin typeface="+mj-lt"/>
                  <a:ea typeface="+mj-ea"/>
                </a:rPr>
                <a:t>1</a:t>
              </a:r>
              <a:r>
                <a:rPr lang="ja-JP" altLang="en-US" sz="850" dirty="0">
                  <a:latin typeface="+mj-lt"/>
                  <a:ea typeface="+mj-ea"/>
                </a:rPr>
                <a:t>）高齢者 本剤の接種は</a:t>
              </a:r>
              <a:r>
                <a:rPr lang="en-US" altLang="ja-JP" sz="850" dirty="0">
                  <a:latin typeface="+mj-lt"/>
                  <a:ea typeface="+mj-ea"/>
                </a:rPr>
                <a:t>65</a:t>
              </a:r>
              <a:r>
                <a:rPr lang="ja-JP" altLang="en-US" sz="850" dirty="0">
                  <a:latin typeface="+mj-lt"/>
                  <a:ea typeface="+mj-ea"/>
                </a:rPr>
                <a:t>歳以上の者に行う。</a:t>
              </a:r>
              <a:endParaRPr lang="ja-JP" altLang="en-US" sz="850" dirty="0">
                <a:solidFill>
                  <a:srgbClr val="000000"/>
                </a:solidFill>
                <a:latin typeface="+mj-lt"/>
                <a:ea typeface="+mj-ea"/>
              </a:endParaRPr>
            </a:p>
          </p:txBody>
        </p:sp>
        <p:sp>
          <p:nvSpPr>
            <p:cNvPr id="136" name="正方形/長方形 135"/>
            <p:cNvSpPr/>
            <p:nvPr/>
          </p:nvSpPr>
          <p:spPr bwMode="auto">
            <a:xfrm>
              <a:off x="341086" y="5422357"/>
              <a:ext cx="2590800" cy="1145357"/>
            </a:xfrm>
            <a:prstGeom prst="rect">
              <a:avLst/>
            </a:prstGeom>
            <a:noFill/>
            <a:ln w="9525" cap="sq"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lt"/>
                <a:ea typeface="+mj-ea"/>
              </a:endParaRPr>
            </a:p>
          </p:txBody>
        </p:sp>
        <p:sp>
          <p:nvSpPr>
            <p:cNvPr id="137" name="正方形/長方形 136"/>
            <p:cNvSpPr/>
            <p:nvPr/>
          </p:nvSpPr>
          <p:spPr bwMode="auto">
            <a:xfrm>
              <a:off x="420915" y="6058666"/>
              <a:ext cx="2438399" cy="456368"/>
            </a:xfrm>
            <a:prstGeom prst="rect">
              <a:avLst/>
            </a:prstGeom>
            <a:noFill/>
            <a:ln w="9525" cap="sq" cmpd="sng" algn="ctr">
              <a:solidFill>
                <a:schemeClr val="tx1"/>
              </a:solidFill>
              <a:prstDash val="sysDash"/>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j-lt"/>
                <a:ea typeface="+mj-ea"/>
              </a:endParaRPr>
            </a:p>
          </p:txBody>
        </p:sp>
      </p:grpSp>
    </p:spTree>
    <p:extLst>
      <p:ext uri="{BB962C8B-B14F-4D97-AF65-F5344CB8AC3E}">
        <p14:creationId xmlns:p14="http://schemas.microsoft.com/office/powerpoint/2010/main" val="339827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8">
            <a:extLst>
              <a:ext uri="{FF2B5EF4-FFF2-40B4-BE49-F238E27FC236}">
                <a16:creationId xmlns:a16="http://schemas.microsoft.com/office/drawing/2014/main" id="{3E4ECDCE-38D1-1500-BE1C-5C0A8CB481AB}"/>
              </a:ext>
            </a:extLst>
          </p:cNvPr>
          <p:cNvSpPr>
            <a:spLocks noGrp="1"/>
          </p:cNvSpPr>
          <p:nvPr>
            <p:ph type="title"/>
          </p:nvPr>
        </p:nvSpPr>
        <p:spPr/>
        <p:txBody>
          <a:bodyPr/>
          <a:lstStyle/>
          <a:p>
            <a:r>
              <a:rPr lang="ja-JP" altLang="en-US" dirty="0"/>
              <a:t>香港　大規模コホートスタディ結果</a:t>
            </a:r>
          </a:p>
        </p:txBody>
      </p:sp>
      <p:sp>
        <p:nvSpPr>
          <p:cNvPr id="34819" name="コンテンツ プレースホルダー 5">
            <a:extLst>
              <a:ext uri="{FF2B5EF4-FFF2-40B4-BE49-F238E27FC236}">
                <a16:creationId xmlns:a16="http://schemas.microsoft.com/office/drawing/2014/main" id="{FE53DD1D-F0DE-E703-FBBD-AF76809C21FB}"/>
              </a:ext>
            </a:extLst>
          </p:cNvPr>
          <p:cNvSpPr>
            <a:spLocks noGrp="1"/>
          </p:cNvSpPr>
          <p:nvPr>
            <p:ph idx="1"/>
          </p:nvPr>
        </p:nvSpPr>
        <p:spPr>
          <a:xfrm>
            <a:off x="431800" y="1368425"/>
            <a:ext cx="8280400" cy="584200"/>
          </a:xfrm>
        </p:spPr>
        <p:txBody>
          <a:bodyPr/>
          <a:lstStyle/>
          <a:p>
            <a:r>
              <a:rPr lang="ja-JP" altLang="en-US" sz="1600" dirty="0"/>
              <a:t>インフルエンザ単独群と比較して、インフルエンザ＋</a:t>
            </a:r>
            <a:r>
              <a:rPr lang="en-US" altLang="ja-JP" sz="1600" dirty="0"/>
              <a:t>23</a:t>
            </a:r>
            <a:r>
              <a:rPr lang="ja-JP" altLang="en-US" sz="1600" dirty="0"/>
              <a:t>価肺炎球菌ワクチン併用群は、肺炎による入院を</a:t>
            </a:r>
            <a:r>
              <a:rPr lang="en-US" altLang="ja-JP" sz="1600" dirty="0"/>
              <a:t>24</a:t>
            </a:r>
            <a:r>
              <a:rPr lang="ja-JP" altLang="en-US" sz="1600" dirty="0"/>
              <a:t>％減少させた</a:t>
            </a:r>
          </a:p>
        </p:txBody>
      </p:sp>
      <p:sp>
        <p:nvSpPr>
          <p:cNvPr id="48131" name="Text Box 74">
            <a:extLst>
              <a:ext uri="{FF2B5EF4-FFF2-40B4-BE49-F238E27FC236}">
                <a16:creationId xmlns:a16="http://schemas.microsoft.com/office/drawing/2014/main" id="{79F86C82-9E28-0D06-0378-8104E76E0502}"/>
              </a:ext>
            </a:extLst>
          </p:cNvPr>
          <p:cNvSpPr txBox="1">
            <a:spLocks noChangeArrowheads="1"/>
          </p:cNvSpPr>
          <p:nvPr/>
        </p:nvSpPr>
        <p:spPr bwMode="auto">
          <a:xfrm>
            <a:off x="431800" y="5284788"/>
            <a:ext cx="83613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marL="381000" indent="-381000" eaLnBrk="1" hangingPunct="1">
              <a:defRPr/>
            </a:pPr>
            <a:r>
              <a:rPr lang="ja-JP" altLang="en-US" sz="1100">
                <a:solidFill>
                  <a:srgbClr val="000000"/>
                </a:solidFill>
                <a:latin typeface="+mn-lt"/>
                <a:ea typeface="+mn-ea"/>
              </a:rPr>
              <a:t>対象 ： </a:t>
            </a:r>
            <a:r>
              <a:rPr lang="en-US" altLang="ja-JP" sz="1100">
                <a:solidFill>
                  <a:srgbClr val="000000"/>
                </a:solidFill>
                <a:latin typeface="+mn-lt"/>
                <a:ea typeface="+mn-ea"/>
              </a:rPr>
              <a:t>2007</a:t>
            </a:r>
            <a:r>
              <a:rPr lang="ja-JP" altLang="en-US" sz="1100" dirty="0">
                <a:solidFill>
                  <a:srgbClr val="000000"/>
                </a:solidFill>
                <a:latin typeface="+mn-lt"/>
                <a:ea typeface="+mn-ea"/>
              </a:rPr>
              <a:t>年</a:t>
            </a:r>
            <a:r>
              <a:rPr lang="en-US" altLang="ja-JP" sz="1100" dirty="0">
                <a:solidFill>
                  <a:srgbClr val="000000"/>
                </a:solidFill>
                <a:latin typeface="+mn-lt"/>
                <a:ea typeface="+mn-ea"/>
              </a:rPr>
              <a:t>12</a:t>
            </a:r>
            <a:r>
              <a:rPr lang="ja-JP" altLang="en-US" sz="1100" dirty="0">
                <a:solidFill>
                  <a:srgbClr val="000000"/>
                </a:solidFill>
                <a:latin typeface="+mn-lt"/>
                <a:ea typeface="+mn-ea"/>
              </a:rPr>
              <a:t>月</a:t>
            </a:r>
            <a:r>
              <a:rPr lang="en-US" altLang="ja-JP" sz="1100" dirty="0">
                <a:solidFill>
                  <a:srgbClr val="000000"/>
                </a:solidFill>
                <a:latin typeface="+mn-lt"/>
                <a:ea typeface="+mn-ea"/>
              </a:rPr>
              <a:t>3</a:t>
            </a:r>
            <a:r>
              <a:rPr lang="ja-JP" altLang="en-US" sz="1100" dirty="0">
                <a:solidFill>
                  <a:srgbClr val="000000"/>
                </a:solidFill>
                <a:latin typeface="+mn-lt"/>
                <a:ea typeface="+mn-ea"/>
              </a:rPr>
              <a:t>日から</a:t>
            </a:r>
            <a:r>
              <a:rPr lang="en-US" altLang="ja-JP" sz="1100" dirty="0">
                <a:solidFill>
                  <a:srgbClr val="000000"/>
                </a:solidFill>
                <a:latin typeface="+mn-lt"/>
                <a:ea typeface="+mn-ea"/>
              </a:rPr>
              <a:t>2008</a:t>
            </a:r>
            <a:r>
              <a:rPr lang="ja-JP" altLang="en-US" sz="1100" dirty="0">
                <a:solidFill>
                  <a:srgbClr val="000000"/>
                </a:solidFill>
                <a:latin typeface="+mn-lt"/>
                <a:ea typeface="+mn-ea"/>
              </a:rPr>
              <a:t>年</a:t>
            </a:r>
            <a:r>
              <a:rPr lang="en-US" altLang="ja-JP" sz="1100" dirty="0">
                <a:solidFill>
                  <a:srgbClr val="000000"/>
                </a:solidFill>
                <a:latin typeface="+mn-lt"/>
                <a:ea typeface="+mn-ea"/>
              </a:rPr>
              <a:t>6</a:t>
            </a:r>
            <a:r>
              <a:rPr lang="ja-JP" altLang="en-US" sz="1100" dirty="0">
                <a:solidFill>
                  <a:srgbClr val="000000"/>
                </a:solidFill>
                <a:latin typeface="+mn-lt"/>
                <a:ea typeface="+mn-ea"/>
              </a:rPr>
              <a:t>月</a:t>
            </a:r>
            <a:r>
              <a:rPr lang="en-US" altLang="ja-JP" sz="1100" dirty="0">
                <a:solidFill>
                  <a:srgbClr val="000000"/>
                </a:solidFill>
                <a:latin typeface="+mn-lt"/>
                <a:ea typeface="+mn-ea"/>
              </a:rPr>
              <a:t>30</a:t>
            </a:r>
            <a:r>
              <a:rPr lang="ja-JP" altLang="en-US" sz="1100" dirty="0">
                <a:solidFill>
                  <a:srgbClr val="000000"/>
                </a:solidFill>
                <a:latin typeface="+mn-lt"/>
                <a:ea typeface="+mn-ea"/>
              </a:rPr>
              <a:t>日までに</a:t>
            </a:r>
            <a:r>
              <a:rPr lang="en-US" altLang="ja-JP" sz="1100" dirty="0">
                <a:solidFill>
                  <a:srgbClr val="000000"/>
                </a:solidFill>
                <a:latin typeface="+mn-lt"/>
                <a:ea typeface="+mn-ea"/>
              </a:rPr>
              <a:t>Hong Kong West </a:t>
            </a:r>
            <a:r>
              <a:rPr lang="en-US" altLang="ja-JP" sz="1100">
                <a:solidFill>
                  <a:srgbClr val="000000"/>
                </a:solidFill>
                <a:latin typeface="+mn-lt"/>
                <a:ea typeface="+mn-ea"/>
              </a:rPr>
              <a:t>Cluster </a:t>
            </a:r>
            <a:r>
              <a:rPr lang="ja-JP" altLang="en-US" sz="1100">
                <a:solidFill>
                  <a:srgbClr val="000000"/>
                </a:solidFill>
                <a:latin typeface="+mn-lt"/>
                <a:ea typeface="+mn-ea"/>
              </a:rPr>
              <a:t>（中国）の </a:t>
            </a:r>
            <a:r>
              <a:rPr lang="ja-JP" altLang="en-US" sz="1100" dirty="0">
                <a:solidFill>
                  <a:srgbClr val="000000"/>
                </a:solidFill>
                <a:latin typeface="+mn-lt"/>
                <a:ea typeface="+mn-ea"/>
              </a:rPr>
              <a:t>外来クリニックに来院した</a:t>
            </a:r>
            <a:r>
              <a:rPr lang="en-US" altLang="ja-JP" sz="1100" dirty="0">
                <a:solidFill>
                  <a:srgbClr val="000000"/>
                </a:solidFill>
                <a:latin typeface="+mn-lt"/>
                <a:ea typeface="+mn-ea"/>
              </a:rPr>
              <a:t>65</a:t>
            </a:r>
            <a:r>
              <a:rPr lang="ja-JP" altLang="en-US" sz="1100" dirty="0">
                <a:solidFill>
                  <a:srgbClr val="000000"/>
                </a:solidFill>
                <a:latin typeface="+mn-lt"/>
                <a:ea typeface="+mn-ea"/>
              </a:rPr>
              <a:t>歳</a:t>
            </a:r>
            <a:r>
              <a:rPr lang="ja-JP" altLang="en-US" sz="1100">
                <a:solidFill>
                  <a:srgbClr val="000000"/>
                </a:solidFill>
                <a:latin typeface="+mn-lt"/>
                <a:ea typeface="+mn-ea"/>
              </a:rPr>
              <a:t>以上の慢性疾患患者</a:t>
            </a:r>
            <a:endParaRPr lang="ja-JP" altLang="en-US" sz="1100" dirty="0">
              <a:solidFill>
                <a:srgbClr val="000000"/>
              </a:solidFill>
              <a:latin typeface="+mn-lt"/>
              <a:ea typeface="+mn-ea"/>
            </a:endParaRPr>
          </a:p>
          <a:p>
            <a:pPr marL="449263" indent="-449263" eaLnBrk="1" hangingPunct="1">
              <a:defRPr/>
            </a:pPr>
            <a:r>
              <a:rPr lang="ja-JP" altLang="en-US" sz="1100">
                <a:solidFill>
                  <a:srgbClr val="000000"/>
                </a:solidFill>
                <a:latin typeface="+mn-lt"/>
                <a:ea typeface="+mn-ea"/>
              </a:rPr>
              <a:t>方法 ： 全患者</a:t>
            </a:r>
            <a:r>
              <a:rPr lang="ja-JP" altLang="en-US" sz="1100" dirty="0">
                <a:solidFill>
                  <a:srgbClr val="000000"/>
                </a:solidFill>
                <a:latin typeface="+mn-lt"/>
                <a:ea typeface="+mn-ea"/>
              </a:rPr>
              <a:t>をプロスペクティブコホート試験に登録した。本期間中、参加者に</a:t>
            </a:r>
            <a:r>
              <a:rPr lang="en-US" altLang="ja-JP" sz="1100" dirty="0">
                <a:solidFill>
                  <a:srgbClr val="000000"/>
                </a:solidFill>
                <a:latin typeface="+mn-lt"/>
                <a:ea typeface="+mn-ea"/>
              </a:rPr>
              <a:t>PPV</a:t>
            </a:r>
            <a:r>
              <a:rPr lang="ja-JP" altLang="en-US" sz="1100" dirty="0">
                <a:solidFill>
                  <a:srgbClr val="000000"/>
                </a:solidFill>
                <a:latin typeface="+mn-lt"/>
                <a:ea typeface="+mn-ea"/>
              </a:rPr>
              <a:t>及び</a:t>
            </a:r>
            <a:r>
              <a:rPr lang="en-US" altLang="ja-JP" sz="1100" dirty="0">
                <a:solidFill>
                  <a:srgbClr val="000000"/>
                </a:solidFill>
                <a:latin typeface="+mn-lt"/>
                <a:ea typeface="+mn-ea"/>
              </a:rPr>
              <a:t>TIV</a:t>
            </a:r>
            <a:r>
              <a:rPr lang="ja-JP" altLang="en-US" sz="1100" dirty="0">
                <a:solidFill>
                  <a:srgbClr val="000000"/>
                </a:solidFill>
                <a:latin typeface="+mn-lt"/>
                <a:ea typeface="+mn-ea"/>
              </a:rPr>
              <a:t>ワクチンの接種</a:t>
            </a:r>
            <a:r>
              <a:rPr lang="ja-JP" altLang="en-US" sz="1100">
                <a:solidFill>
                  <a:srgbClr val="000000"/>
                </a:solidFill>
                <a:latin typeface="+mn-lt"/>
                <a:ea typeface="+mn-ea"/>
              </a:rPr>
              <a:t>を勧めた（参加者</a:t>
            </a:r>
            <a:r>
              <a:rPr lang="ja-JP" altLang="en-US" sz="1100" dirty="0">
                <a:solidFill>
                  <a:srgbClr val="000000"/>
                </a:solidFill>
                <a:latin typeface="+mn-lt"/>
                <a:ea typeface="+mn-ea"/>
              </a:rPr>
              <a:t>は</a:t>
            </a:r>
            <a:r>
              <a:rPr lang="en-US" altLang="ja-JP" sz="1100" dirty="0">
                <a:solidFill>
                  <a:srgbClr val="000000"/>
                </a:solidFill>
                <a:latin typeface="+mn-lt"/>
                <a:ea typeface="+mn-ea"/>
              </a:rPr>
              <a:t>PPV</a:t>
            </a:r>
            <a:r>
              <a:rPr lang="ja-JP" altLang="en-US" sz="1100" dirty="0">
                <a:solidFill>
                  <a:srgbClr val="000000"/>
                </a:solidFill>
                <a:latin typeface="+mn-lt"/>
                <a:ea typeface="+mn-ea"/>
              </a:rPr>
              <a:t>＋</a:t>
            </a:r>
            <a:r>
              <a:rPr lang="en-US" altLang="ja-JP" sz="1100" dirty="0">
                <a:solidFill>
                  <a:srgbClr val="000000"/>
                </a:solidFill>
                <a:latin typeface="+mn-lt"/>
                <a:ea typeface="+mn-ea"/>
              </a:rPr>
              <a:t>TIV</a:t>
            </a:r>
            <a:r>
              <a:rPr lang="ja-JP" altLang="en-US" sz="1100" dirty="0">
                <a:solidFill>
                  <a:srgbClr val="000000"/>
                </a:solidFill>
                <a:latin typeface="+mn-lt"/>
                <a:ea typeface="+mn-ea"/>
              </a:rPr>
              <a:t>接種、</a:t>
            </a:r>
            <a:r>
              <a:rPr lang="en-US" altLang="ja-JP" sz="1100" dirty="0">
                <a:solidFill>
                  <a:srgbClr val="000000"/>
                </a:solidFill>
                <a:latin typeface="+mn-lt"/>
                <a:ea typeface="+mn-ea"/>
              </a:rPr>
              <a:t>PPV</a:t>
            </a:r>
            <a:r>
              <a:rPr lang="ja-JP" altLang="en-US" sz="1100" dirty="0">
                <a:solidFill>
                  <a:srgbClr val="000000"/>
                </a:solidFill>
                <a:latin typeface="+mn-lt"/>
                <a:ea typeface="+mn-ea"/>
              </a:rPr>
              <a:t>単独接種、</a:t>
            </a:r>
            <a:r>
              <a:rPr lang="en-US" altLang="ja-JP" sz="1100" dirty="0">
                <a:solidFill>
                  <a:srgbClr val="000000"/>
                </a:solidFill>
                <a:latin typeface="+mn-lt"/>
                <a:ea typeface="+mn-ea"/>
              </a:rPr>
              <a:t>TIV</a:t>
            </a:r>
            <a:r>
              <a:rPr lang="ja-JP" altLang="en-US" sz="1100" dirty="0">
                <a:solidFill>
                  <a:srgbClr val="000000"/>
                </a:solidFill>
                <a:latin typeface="+mn-lt"/>
                <a:ea typeface="+mn-ea"/>
              </a:rPr>
              <a:t>単独接種、非接種を</a:t>
            </a:r>
            <a:r>
              <a:rPr lang="ja-JP" altLang="en-US" sz="1100">
                <a:solidFill>
                  <a:srgbClr val="000000"/>
                </a:solidFill>
                <a:latin typeface="+mn-lt"/>
                <a:ea typeface="+mn-ea"/>
              </a:rPr>
              <a:t>選択できた）。 </a:t>
            </a:r>
            <a:r>
              <a:rPr lang="ja-JP" altLang="en-US" sz="1100" dirty="0">
                <a:solidFill>
                  <a:srgbClr val="000000"/>
                </a:solidFill>
                <a:latin typeface="+mn-lt"/>
                <a:ea typeface="+mn-ea"/>
              </a:rPr>
              <a:t>参加者全員を</a:t>
            </a:r>
            <a:r>
              <a:rPr lang="en-US" altLang="ja-JP" sz="1100" dirty="0">
                <a:solidFill>
                  <a:srgbClr val="000000"/>
                </a:solidFill>
                <a:latin typeface="+mn-lt"/>
                <a:ea typeface="+mn-ea"/>
              </a:rPr>
              <a:t>2009</a:t>
            </a:r>
            <a:r>
              <a:rPr lang="ja-JP" altLang="en-US" sz="1100" dirty="0">
                <a:solidFill>
                  <a:srgbClr val="000000"/>
                </a:solidFill>
                <a:latin typeface="+mn-lt"/>
                <a:ea typeface="+mn-ea"/>
              </a:rPr>
              <a:t>年</a:t>
            </a:r>
            <a:r>
              <a:rPr lang="en-US" altLang="ja-JP" sz="1100" dirty="0">
                <a:solidFill>
                  <a:srgbClr val="000000"/>
                </a:solidFill>
                <a:latin typeface="+mn-lt"/>
                <a:ea typeface="+mn-ea"/>
              </a:rPr>
              <a:t>3</a:t>
            </a:r>
            <a:r>
              <a:rPr lang="ja-JP" altLang="en-US" sz="1100" dirty="0">
                <a:solidFill>
                  <a:srgbClr val="000000"/>
                </a:solidFill>
                <a:latin typeface="+mn-lt"/>
                <a:ea typeface="+mn-ea"/>
              </a:rPr>
              <a:t>月</a:t>
            </a:r>
            <a:r>
              <a:rPr lang="en-US" altLang="ja-JP" sz="1100" dirty="0">
                <a:solidFill>
                  <a:srgbClr val="000000"/>
                </a:solidFill>
                <a:latin typeface="+mn-lt"/>
                <a:ea typeface="+mn-ea"/>
              </a:rPr>
              <a:t>31</a:t>
            </a:r>
            <a:r>
              <a:rPr lang="ja-JP" altLang="en-US" sz="1100" dirty="0">
                <a:solidFill>
                  <a:srgbClr val="000000"/>
                </a:solidFill>
                <a:latin typeface="+mn-lt"/>
                <a:ea typeface="+mn-ea"/>
              </a:rPr>
              <a:t>日まで</a:t>
            </a:r>
            <a:r>
              <a:rPr lang="ja-JP" altLang="en-US" sz="1100">
                <a:solidFill>
                  <a:srgbClr val="000000"/>
                </a:solidFill>
                <a:latin typeface="+mn-lt"/>
                <a:ea typeface="+mn-ea"/>
              </a:rPr>
              <a:t>観察した</a:t>
            </a:r>
            <a:endParaRPr lang="ja-JP" altLang="en-US" sz="1100" dirty="0">
              <a:solidFill>
                <a:srgbClr val="000000"/>
              </a:solidFill>
              <a:latin typeface="+mn-lt"/>
              <a:ea typeface="+mn-ea"/>
            </a:endParaRPr>
          </a:p>
        </p:txBody>
      </p:sp>
      <p:sp>
        <p:nvSpPr>
          <p:cNvPr id="48132" name="Text Box 663">
            <a:extLst>
              <a:ext uri="{FF2B5EF4-FFF2-40B4-BE49-F238E27FC236}">
                <a16:creationId xmlns:a16="http://schemas.microsoft.com/office/drawing/2014/main" id="{DD61ED0A-FE17-6664-AB79-D29793F64AB4}"/>
              </a:ext>
            </a:extLst>
          </p:cNvPr>
          <p:cNvSpPr txBox="1">
            <a:spLocks noChangeArrowheads="1"/>
          </p:cNvSpPr>
          <p:nvPr/>
        </p:nvSpPr>
        <p:spPr bwMode="auto">
          <a:xfrm>
            <a:off x="972000" y="5952464"/>
            <a:ext cx="7200000" cy="576000"/>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defPPr>
              <a:defRPr lang="ja-JP"/>
            </a:defPPr>
            <a:lvl1pPr lvl="0" algn="ctr">
              <a:defRPr kumimoji="0" sz="2000" b="1" kern="0">
                <a:solidFill>
                  <a:srgbClr val="FFFFFF"/>
                </a:solidFill>
              </a:defRPr>
            </a:lvl1pPr>
          </a:lstStyle>
          <a:p>
            <a:pPr fontAlgn="auto">
              <a:spcBef>
                <a:spcPts val="0"/>
              </a:spcBef>
              <a:spcAft>
                <a:spcPts val="0"/>
              </a:spcAft>
              <a:defRPr/>
            </a:pPr>
            <a:r>
              <a:rPr lang="ja-JP" altLang="en-US" sz="1600" dirty="0">
                <a:latin typeface="+mn-lt"/>
                <a:ea typeface="+mn-ea"/>
              </a:rPr>
              <a:t>香港政府はこのスタディの結果を分析し、心血管系および脳血管系疾患のある</a:t>
            </a:r>
            <a:endParaRPr lang="en-US" altLang="ja-JP" sz="1600" dirty="0">
              <a:latin typeface="+mn-lt"/>
              <a:ea typeface="+mn-ea"/>
            </a:endParaRPr>
          </a:p>
          <a:p>
            <a:pPr fontAlgn="auto">
              <a:spcBef>
                <a:spcPts val="0"/>
              </a:spcBef>
              <a:spcAft>
                <a:spcPts val="0"/>
              </a:spcAft>
              <a:defRPr/>
            </a:pPr>
            <a:r>
              <a:rPr lang="ja-JP" altLang="en-US" sz="1600" dirty="0">
                <a:latin typeface="+mn-lt"/>
                <a:ea typeface="+mn-ea"/>
              </a:rPr>
              <a:t>ハイリスク者への</a:t>
            </a:r>
            <a:r>
              <a:rPr lang="en-US" altLang="ja-JP" sz="1600" dirty="0">
                <a:latin typeface="+mn-lt"/>
                <a:ea typeface="+mn-ea"/>
              </a:rPr>
              <a:t>23</a:t>
            </a:r>
            <a:r>
              <a:rPr lang="ja-JP" altLang="en-US" sz="1600" dirty="0">
                <a:latin typeface="+mn-lt"/>
                <a:ea typeface="+mn-ea"/>
              </a:rPr>
              <a:t>価肺炎球菌ワクチン接種無料化を決定した </a:t>
            </a:r>
          </a:p>
        </p:txBody>
      </p:sp>
      <p:sp>
        <p:nvSpPr>
          <p:cNvPr id="34824" name="Text Box 27">
            <a:extLst>
              <a:ext uri="{FF2B5EF4-FFF2-40B4-BE49-F238E27FC236}">
                <a16:creationId xmlns:a16="http://schemas.microsoft.com/office/drawing/2014/main" id="{C8678A12-7515-8456-F889-62A5092CE72A}"/>
              </a:ext>
            </a:extLst>
          </p:cNvPr>
          <p:cNvSpPr txBox="1">
            <a:spLocks noChangeArrowheads="1"/>
          </p:cNvSpPr>
          <p:nvPr/>
        </p:nvSpPr>
        <p:spPr bwMode="auto">
          <a:xfrm>
            <a:off x="6902450" y="6610350"/>
            <a:ext cx="2241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fr-FR" sz="1000">
                <a:solidFill>
                  <a:srgbClr val="000000"/>
                </a:solidFill>
              </a:rPr>
              <a:t>Hung et al</a:t>
            </a:r>
            <a:r>
              <a:rPr lang="en-US" altLang="ja-JP" sz="1000">
                <a:solidFill>
                  <a:srgbClr val="000000"/>
                </a:solidFill>
              </a:rPr>
              <a:t>. </a:t>
            </a:r>
            <a:r>
              <a:rPr lang="en-US" altLang="fr-FR" sz="1000" i="1">
                <a:solidFill>
                  <a:srgbClr val="000000"/>
                </a:solidFill>
              </a:rPr>
              <a:t>CID</a:t>
            </a:r>
            <a:r>
              <a:rPr lang="en-US" altLang="ja-JP" sz="1000">
                <a:solidFill>
                  <a:srgbClr val="000000"/>
                </a:solidFill>
              </a:rPr>
              <a:t>. </a:t>
            </a:r>
            <a:r>
              <a:rPr lang="en-US" altLang="fr-FR" sz="1000">
                <a:solidFill>
                  <a:srgbClr val="000000"/>
                </a:solidFill>
              </a:rPr>
              <a:t>2010: 51, 1007-1016</a:t>
            </a:r>
            <a:r>
              <a:rPr lang="en-US" altLang="ja-JP" sz="1000">
                <a:solidFill>
                  <a:srgbClr val="000000"/>
                </a:solidFill>
              </a:rPr>
              <a:t>.</a:t>
            </a:r>
            <a:endParaRPr lang="en-US" altLang="fr-FR" sz="1000">
              <a:solidFill>
                <a:srgbClr val="000000"/>
              </a:solidFill>
            </a:endParaRPr>
          </a:p>
        </p:txBody>
      </p:sp>
      <p:sp>
        <p:nvSpPr>
          <p:cNvPr id="34825" name="Text Box 454">
            <a:extLst>
              <a:ext uri="{FF2B5EF4-FFF2-40B4-BE49-F238E27FC236}">
                <a16:creationId xmlns:a16="http://schemas.microsoft.com/office/drawing/2014/main" id="{7AF305C5-3231-88AF-A5A2-A859CB969B16}"/>
              </a:ext>
            </a:extLst>
          </p:cNvPr>
          <p:cNvSpPr txBox="1">
            <a:spLocks noChangeArrowheads="1"/>
          </p:cNvSpPr>
          <p:nvPr/>
        </p:nvSpPr>
        <p:spPr bwMode="auto">
          <a:xfrm>
            <a:off x="8001000" y="846138"/>
            <a:ext cx="1143000" cy="341312"/>
          </a:xfrm>
          <a:prstGeom prst="rect">
            <a:avLst/>
          </a:prstGeom>
          <a:solidFill>
            <a:srgbClr val="5A00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r>
              <a:rPr lang="ja-JP" altLang="en-US" sz="1600">
                <a:solidFill>
                  <a:srgbClr val="FFFFFF"/>
                </a:solidFill>
              </a:rPr>
              <a:t>海外データ</a:t>
            </a:r>
          </a:p>
        </p:txBody>
      </p:sp>
      <p:grpSp>
        <p:nvGrpSpPr>
          <p:cNvPr id="34826" name="グループ化 1">
            <a:extLst>
              <a:ext uri="{FF2B5EF4-FFF2-40B4-BE49-F238E27FC236}">
                <a16:creationId xmlns:a16="http://schemas.microsoft.com/office/drawing/2014/main" id="{4A3F259D-DA32-B56C-3E66-1318B89AD447}"/>
              </a:ext>
            </a:extLst>
          </p:cNvPr>
          <p:cNvGrpSpPr>
            <a:grpSpLocks/>
          </p:cNvGrpSpPr>
          <p:nvPr/>
        </p:nvGrpSpPr>
        <p:grpSpPr bwMode="auto">
          <a:xfrm>
            <a:off x="371475" y="2016125"/>
            <a:ext cx="8318500" cy="3294063"/>
            <a:chOff x="371858" y="2169078"/>
            <a:chExt cx="8318102" cy="3293499"/>
          </a:xfrm>
        </p:grpSpPr>
        <p:sp>
          <p:nvSpPr>
            <p:cNvPr id="48149" name="Rectangle 25">
              <a:extLst>
                <a:ext uri="{FF2B5EF4-FFF2-40B4-BE49-F238E27FC236}">
                  <a16:creationId xmlns:a16="http://schemas.microsoft.com/office/drawing/2014/main" id="{CAFBB393-86A0-227B-5022-932B4FBAEE46}"/>
                </a:ext>
              </a:extLst>
            </p:cNvPr>
            <p:cNvSpPr>
              <a:spLocks noChangeArrowheads="1"/>
            </p:cNvSpPr>
            <p:nvPr/>
          </p:nvSpPr>
          <p:spPr bwMode="auto">
            <a:xfrm>
              <a:off x="1176682" y="2334150"/>
              <a:ext cx="6479865" cy="2518932"/>
            </a:xfrm>
            <a:prstGeom prst="rect">
              <a:avLst/>
            </a:prstGeom>
            <a:gradFill flip="none" rotWithShape="1">
              <a:gsLst>
                <a:gs pos="100000">
                  <a:schemeClr val="bg1"/>
                </a:gs>
                <a:gs pos="0">
                  <a:schemeClr val="accent3"/>
                </a:gs>
              </a:gsLst>
              <a:lin ang="16200000" scaled="1"/>
              <a:tileRect/>
            </a:gradFill>
            <a:ln w="25400" cap="flat" cmpd="sng" algn="ctr">
              <a:noFill/>
              <a:prstDash val="solid"/>
            </a:ln>
            <a:effectLst/>
          </p:spPr>
          <p:txBody>
            <a:bodyPr anchor="ctr"/>
            <a:lstStyle/>
            <a:p>
              <a:pPr fontAlgn="auto">
                <a:spcBef>
                  <a:spcPts val="0"/>
                </a:spcBef>
                <a:spcAft>
                  <a:spcPts val="0"/>
                </a:spcAft>
                <a:defRPr/>
              </a:pPr>
              <a:endParaRPr kumimoji="0" lang="ja-JP" altLang="ja-JP" kern="0">
                <a:solidFill>
                  <a:srgbClr val="FFFFFF"/>
                </a:solidFill>
                <a:latin typeface="+mn-lt"/>
                <a:ea typeface="+mn-ea"/>
              </a:endParaRPr>
            </a:p>
          </p:txBody>
        </p:sp>
        <p:sp>
          <p:nvSpPr>
            <p:cNvPr id="34828" name="Text Box 40">
              <a:extLst>
                <a:ext uri="{FF2B5EF4-FFF2-40B4-BE49-F238E27FC236}">
                  <a16:creationId xmlns:a16="http://schemas.microsoft.com/office/drawing/2014/main" id="{FB994191-9038-DE43-772D-953892F69068}"/>
                </a:ext>
              </a:extLst>
            </p:cNvPr>
            <p:cNvSpPr txBox="1">
              <a:spLocks noChangeArrowheads="1"/>
            </p:cNvSpPr>
            <p:nvPr/>
          </p:nvSpPr>
          <p:spPr bwMode="auto">
            <a:xfrm>
              <a:off x="1036724" y="4854382"/>
              <a:ext cx="281144"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en-US" altLang="ja-JP" sz="1400">
                  <a:solidFill>
                    <a:srgbClr val="000000"/>
                  </a:solidFill>
                  <a:cs typeface="Arial" panose="020B0604020202020204" pitchFamily="34" charset="0"/>
                </a:rPr>
                <a:t>0</a:t>
              </a:r>
            </a:p>
          </p:txBody>
        </p:sp>
        <p:sp>
          <p:nvSpPr>
            <p:cNvPr id="34829" name="Text Box 42">
              <a:extLst>
                <a:ext uri="{FF2B5EF4-FFF2-40B4-BE49-F238E27FC236}">
                  <a16:creationId xmlns:a16="http://schemas.microsoft.com/office/drawing/2014/main" id="{A7126746-CACF-49A5-29BF-038EF21B23F4}"/>
                </a:ext>
              </a:extLst>
            </p:cNvPr>
            <p:cNvSpPr txBox="1">
              <a:spLocks noChangeArrowheads="1"/>
            </p:cNvSpPr>
            <p:nvPr/>
          </p:nvSpPr>
          <p:spPr bwMode="auto">
            <a:xfrm>
              <a:off x="2233338" y="4854382"/>
              <a:ext cx="479916"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en-US" altLang="ja-JP" sz="1400">
                  <a:solidFill>
                    <a:srgbClr val="000000"/>
                  </a:solidFill>
                  <a:cs typeface="Arial" panose="020B0604020202020204" pitchFamily="34" charset="0"/>
                </a:rPr>
                <a:t>100</a:t>
              </a:r>
            </a:p>
          </p:txBody>
        </p:sp>
        <p:sp>
          <p:nvSpPr>
            <p:cNvPr id="34830" name="Text Box 44">
              <a:extLst>
                <a:ext uri="{FF2B5EF4-FFF2-40B4-BE49-F238E27FC236}">
                  <a16:creationId xmlns:a16="http://schemas.microsoft.com/office/drawing/2014/main" id="{49B1E067-CBF1-E4D1-713D-03A593430D51}"/>
                </a:ext>
              </a:extLst>
            </p:cNvPr>
            <p:cNvSpPr txBox="1">
              <a:spLocks noChangeArrowheads="1"/>
            </p:cNvSpPr>
            <p:nvPr/>
          </p:nvSpPr>
          <p:spPr bwMode="auto">
            <a:xfrm>
              <a:off x="3529338" y="4854382"/>
              <a:ext cx="479916"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en-US" altLang="ja-JP" sz="1400">
                  <a:solidFill>
                    <a:srgbClr val="000000"/>
                  </a:solidFill>
                  <a:cs typeface="Arial" panose="020B0604020202020204" pitchFamily="34" charset="0"/>
                </a:rPr>
                <a:t>200</a:t>
              </a:r>
            </a:p>
          </p:txBody>
        </p:sp>
        <p:sp>
          <p:nvSpPr>
            <p:cNvPr id="34831" name="Text Box 46">
              <a:extLst>
                <a:ext uri="{FF2B5EF4-FFF2-40B4-BE49-F238E27FC236}">
                  <a16:creationId xmlns:a16="http://schemas.microsoft.com/office/drawing/2014/main" id="{FC2B29EC-59E8-829A-57C7-6F51BC9F0919}"/>
                </a:ext>
              </a:extLst>
            </p:cNvPr>
            <p:cNvSpPr txBox="1">
              <a:spLocks noChangeArrowheads="1"/>
            </p:cNvSpPr>
            <p:nvPr/>
          </p:nvSpPr>
          <p:spPr bwMode="auto">
            <a:xfrm>
              <a:off x="4825338" y="4854382"/>
              <a:ext cx="479916"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en-US" altLang="ja-JP" sz="1400">
                  <a:solidFill>
                    <a:srgbClr val="000000"/>
                  </a:solidFill>
                  <a:cs typeface="Arial" panose="020B0604020202020204" pitchFamily="34" charset="0"/>
                </a:rPr>
                <a:t>300</a:t>
              </a:r>
            </a:p>
          </p:txBody>
        </p:sp>
        <p:sp>
          <p:nvSpPr>
            <p:cNvPr id="34832" name="Text Box 48">
              <a:extLst>
                <a:ext uri="{FF2B5EF4-FFF2-40B4-BE49-F238E27FC236}">
                  <a16:creationId xmlns:a16="http://schemas.microsoft.com/office/drawing/2014/main" id="{1B634B72-5718-C748-140C-AFD80AB68793}"/>
                </a:ext>
              </a:extLst>
            </p:cNvPr>
            <p:cNvSpPr txBox="1">
              <a:spLocks noChangeArrowheads="1"/>
            </p:cNvSpPr>
            <p:nvPr/>
          </p:nvSpPr>
          <p:spPr bwMode="auto">
            <a:xfrm>
              <a:off x="6121338" y="4854382"/>
              <a:ext cx="479916"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en-US" altLang="ja-JP" sz="1400">
                  <a:solidFill>
                    <a:srgbClr val="000000"/>
                  </a:solidFill>
                  <a:cs typeface="Arial" panose="020B0604020202020204" pitchFamily="34" charset="0"/>
                </a:rPr>
                <a:t>400</a:t>
              </a:r>
            </a:p>
          </p:txBody>
        </p:sp>
        <p:sp>
          <p:nvSpPr>
            <p:cNvPr id="34833" name="Text Box 50">
              <a:extLst>
                <a:ext uri="{FF2B5EF4-FFF2-40B4-BE49-F238E27FC236}">
                  <a16:creationId xmlns:a16="http://schemas.microsoft.com/office/drawing/2014/main" id="{14DEDD6A-40E2-8593-F264-646DB65542CC}"/>
                </a:ext>
              </a:extLst>
            </p:cNvPr>
            <p:cNvSpPr txBox="1">
              <a:spLocks noChangeArrowheads="1"/>
            </p:cNvSpPr>
            <p:nvPr/>
          </p:nvSpPr>
          <p:spPr bwMode="auto">
            <a:xfrm>
              <a:off x="7417337" y="4854382"/>
              <a:ext cx="479916"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en-US" altLang="ja-JP" sz="1400">
                  <a:solidFill>
                    <a:srgbClr val="000000"/>
                  </a:solidFill>
                  <a:cs typeface="Arial" panose="020B0604020202020204" pitchFamily="34" charset="0"/>
                </a:rPr>
                <a:t>500</a:t>
              </a:r>
            </a:p>
          </p:txBody>
        </p:sp>
        <p:sp>
          <p:nvSpPr>
            <p:cNvPr id="34834" name="Text Box 52">
              <a:extLst>
                <a:ext uri="{FF2B5EF4-FFF2-40B4-BE49-F238E27FC236}">
                  <a16:creationId xmlns:a16="http://schemas.microsoft.com/office/drawing/2014/main" id="{D6B69F40-77B1-F6C0-FCB5-BC93B3845298}"/>
                </a:ext>
              </a:extLst>
            </p:cNvPr>
            <p:cNvSpPr txBox="1">
              <a:spLocks noChangeArrowheads="1"/>
            </p:cNvSpPr>
            <p:nvPr/>
          </p:nvSpPr>
          <p:spPr bwMode="auto">
            <a:xfrm>
              <a:off x="3453581" y="5121842"/>
              <a:ext cx="1927429"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ja-JP" altLang="en-US" sz="1600">
                  <a:solidFill>
                    <a:srgbClr val="000000"/>
                  </a:solidFill>
                  <a:cs typeface="Arial" panose="020B0604020202020204" pitchFamily="34" charset="0"/>
                </a:rPr>
                <a:t>ワクチン接種後日数</a:t>
              </a:r>
            </a:p>
          </p:txBody>
        </p:sp>
        <p:sp>
          <p:nvSpPr>
            <p:cNvPr id="48171" name="Text Box 64">
              <a:extLst>
                <a:ext uri="{FF2B5EF4-FFF2-40B4-BE49-F238E27FC236}">
                  <a16:creationId xmlns:a16="http://schemas.microsoft.com/office/drawing/2014/main" id="{202E307E-C768-4F91-092A-57C36F8905EA}"/>
                </a:ext>
              </a:extLst>
            </p:cNvPr>
            <p:cNvSpPr txBox="1">
              <a:spLocks noChangeArrowheads="1"/>
            </p:cNvSpPr>
            <p:nvPr/>
          </p:nvSpPr>
          <p:spPr bwMode="auto">
            <a:xfrm>
              <a:off x="1298914" y="2269074"/>
              <a:ext cx="1031826" cy="2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eaLnBrk="1" hangingPunct="1">
                <a:defRPr/>
              </a:pPr>
              <a:r>
                <a:rPr lang="ja-JP" altLang="en-US" sz="1200" dirty="0">
                  <a:solidFill>
                    <a:srgbClr val="000000"/>
                  </a:solidFill>
                  <a:latin typeface="+mn-lt"/>
                  <a:ea typeface="+mn-ea"/>
                </a:rPr>
                <a:t>ワクチン接種</a:t>
              </a:r>
            </a:p>
          </p:txBody>
        </p:sp>
        <p:sp>
          <p:nvSpPr>
            <p:cNvPr id="48172" name="Text Box 65">
              <a:extLst>
                <a:ext uri="{FF2B5EF4-FFF2-40B4-BE49-F238E27FC236}">
                  <a16:creationId xmlns:a16="http://schemas.microsoft.com/office/drawing/2014/main" id="{37553752-69BC-5716-FD9C-2005D47F592A}"/>
                </a:ext>
              </a:extLst>
            </p:cNvPr>
            <p:cNvSpPr txBox="1">
              <a:spLocks noChangeArrowheads="1"/>
            </p:cNvSpPr>
            <p:nvPr/>
          </p:nvSpPr>
          <p:spPr bwMode="auto">
            <a:xfrm>
              <a:off x="1652910" y="2511919"/>
              <a:ext cx="692117" cy="24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eaLnBrk="1" hangingPunct="1">
                <a:defRPr/>
              </a:pPr>
              <a:r>
                <a:rPr lang="ja-JP" altLang="en-US" sz="1000" dirty="0">
                  <a:solidFill>
                    <a:srgbClr val="000000"/>
                  </a:solidFill>
                  <a:latin typeface="+mn-lt"/>
                  <a:ea typeface="+mn-ea"/>
                </a:rPr>
                <a:t>非接種群</a:t>
              </a:r>
            </a:p>
          </p:txBody>
        </p:sp>
        <p:sp>
          <p:nvSpPr>
            <p:cNvPr id="48173" name="Text Box 66">
              <a:extLst>
                <a:ext uri="{FF2B5EF4-FFF2-40B4-BE49-F238E27FC236}">
                  <a16:creationId xmlns:a16="http://schemas.microsoft.com/office/drawing/2014/main" id="{44354616-A454-E910-E913-72DDF4ACE09A}"/>
                </a:ext>
              </a:extLst>
            </p:cNvPr>
            <p:cNvSpPr txBox="1">
              <a:spLocks noChangeArrowheads="1"/>
            </p:cNvSpPr>
            <p:nvPr/>
          </p:nvSpPr>
          <p:spPr bwMode="auto">
            <a:xfrm>
              <a:off x="1652910" y="2718259"/>
              <a:ext cx="1150882" cy="24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eaLnBrk="1" hangingPunct="1">
                <a:defRPr/>
              </a:pPr>
              <a:r>
                <a:rPr lang="en-US" altLang="zh-TW" sz="1000">
                  <a:solidFill>
                    <a:srgbClr val="000000"/>
                  </a:solidFill>
                  <a:latin typeface="+mn-lt"/>
                  <a:ea typeface="+mn-ea"/>
                </a:rPr>
                <a:t>PPV</a:t>
              </a:r>
              <a:r>
                <a:rPr lang="zh-TW" altLang="en-US" sz="1000">
                  <a:solidFill>
                    <a:srgbClr val="000000"/>
                  </a:solidFill>
                  <a:latin typeface="+mn-lt"/>
                  <a:ea typeface="+mn-ea"/>
                </a:rPr>
                <a:t>＋</a:t>
              </a:r>
              <a:r>
                <a:rPr lang="en-US" altLang="zh-TW" sz="1000">
                  <a:solidFill>
                    <a:srgbClr val="000000"/>
                  </a:solidFill>
                  <a:latin typeface="+mn-lt"/>
                  <a:ea typeface="+mn-ea"/>
                </a:rPr>
                <a:t>TIV</a:t>
              </a:r>
              <a:r>
                <a:rPr lang="zh-TW" altLang="en-US" sz="1000">
                  <a:solidFill>
                    <a:srgbClr val="000000"/>
                  </a:solidFill>
                  <a:latin typeface="+mn-lt"/>
                  <a:ea typeface="+mn-ea"/>
                </a:rPr>
                <a:t>接種群</a:t>
              </a:r>
              <a:endParaRPr lang="ja-JP" altLang="en-US" sz="1000">
                <a:solidFill>
                  <a:srgbClr val="000000"/>
                </a:solidFill>
                <a:latin typeface="+mn-lt"/>
                <a:ea typeface="+mn-ea"/>
              </a:endParaRPr>
            </a:p>
          </p:txBody>
        </p:sp>
        <p:sp>
          <p:nvSpPr>
            <p:cNvPr id="48174" name="Text Box 67">
              <a:extLst>
                <a:ext uri="{FF2B5EF4-FFF2-40B4-BE49-F238E27FC236}">
                  <a16:creationId xmlns:a16="http://schemas.microsoft.com/office/drawing/2014/main" id="{4F25E523-3D82-4E49-C81B-3113D8EF033D}"/>
                </a:ext>
              </a:extLst>
            </p:cNvPr>
            <p:cNvSpPr txBox="1">
              <a:spLocks noChangeArrowheads="1"/>
            </p:cNvSpPr>
            <p:nvPr/>
          </p:nvSpPr>
          <p:spPr bwMode="auto">
            <a:xfrm>
              <a:off x="1652910" y="2926186"/>
              <a:ext cx="1081035" cy="24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eaLnBrk="1" hangingPunct="1">
                <a:defRPr/>
              </a:pPr>
              <a:r>
                <a:rPr lang="en-US" altLang="ja-JP" sz="1000">
                  <a:solidFill>
                    <a:srgbClr val="000000"/>
                  </a:solidFill>
                  <a:latin typeface="+mn-lt"/>
                  <a:ea typeface="+mn-ea"/>
                </a:rPr>
                <a:t>PPV</a:t>
              </a:r>
              <a:r>
                <a:rPr lang="ja-JP" altLang="en-US" sz="1000">
                  <a:solidFill>
                    <a:srgbClr val="000000"/>
                  </a:solidFill>
                  <a:latin typeface="+mn-lt"/>
                  <a:ea typeface="+mn-ea"/>
                </a:rPr>
                <a:t>単独接種群</a:t>
              </a:r>
            </a:p>
          </p:txBody>
        </p:sp>
        <p:sp>
          <p:nvSpPr>
            <p:cNvPr id="48175" name="Text Box 68">
              <a:extLst>
                <a:ext uri="{FF2B5EF4-FFF2-40B4-BE49-F238E27FC236}">
                  <a16:creationId xmlns:a16="http://schemas.microsoft.com/office/drawing/2014/main" id="{2CC5062B-789C-D069-5E5A-474B89464F53}"/>
                </a:ext>
              </a:extLst>
            </p:cNvPr>
            <p:cNvSpPr txBox="1">
              <a:spLocks noChangeArrowheads="1"/>
            </p:cNvSpPr>
            <p:nvPr/>
          </p:nvSpPr>
          <p:spPr bwMode="auto">
            <a:xfrm>
              <a:off x="1652910" y="3130938"/>
              <a:ext cx="1023888" cy="24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eaLnBrk="1" hangingPunct="1">
                <a:defRPr/>
              </a:pPr>
              <a:r>
                <a:rPr lang="en-US" altLang="ja-JP" sz="1000" dirty="0">
                  <a:solidFill>
                    <a:srgbClr val="000000"/>
                  </a:solidFill>
                  <a:latin typeface="+mn-lt"/>
                  <a:ea typeface="+mn-ea"/>
                </a:rPr>
                <a:t>TIV</a:t>
              </a:r>
              <a:r>
                <a:rPr lang="ja-JP" altLang="en-US" sz="1000" dirty="0">
                  <a:solidFill>
                    <a:srgbClr val="000000"/>
                  </a:solidFill>
                  <a:latin typeface="+mn-lt"/>
                  <a:ea typeface="+mn-ea"/>
                </a:rPr>
                <a:t>単独接種群</a:t>
              </a:r>
            </a:p>
          </p:txBody>
        </p:sp>
        <p:sp>
          <p:nvSpPr>
            <p:cNvPr id="164905" name="Line 69">
              <a:extLst>
                <a:ext uri="{FF2B5EF4-FFF2-40B4-BE49-F238E27FC236}">
                  <a16:creationId xmlns:a16="http://schemas.microsoft.com/office/drawing/2014/main" id="{690FA3F5-883B-3E6D-B0CD-70F197B5BF51}"/>
                </a:ext>
              </a:extLst>
            </p:cNvPr>
            <p:cNvSpPr>
              <a:spLocks noChangeShapeType="1"/>
            </p:cNvSpPr>
            <p:nvPr/>
          </p:nvSpPr>
          <p:spPr bwMode="auto">
            <a:xfrm flipH="1">
              <a:off x="1392572" y="2629374"/>
              <a:ext cx="266687" cy="0"/>
            </a:xfrm>
            <a:prstGeom prst="line">
              <a:avLst/>
            </a:prstGeom>
            <a:noFill/>
            <a:ln w="28575">
              <a:solidFill>
                <a:srgbClr val="969696"/>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906" name="Line 70">
              <a:extLst>
                <a:ext uri="{FF2B5EF4-FFF2-40B4-BE49-F238E27FC236}">
                  <a16:creationId xmlns:a16="http://schemas.microsoft.com/office/drawing/2014/main" id="{196366B0-D40E-0811-FBEF-61960DA7D87C}"/>
                </a:ext>
              </a:extLst>
            </p:cNvPr>
            <p:cNvSpPr>
              <a:spLocks noChangeShapeType="1"/>
            </p:cNvSpPr>
            <p:nvPr/>
          </p:nvSpPr>
          <p:spPr bwMode="auto">
            <a:xfrm flipH="1">
              <a:off x="1392572" y="2834127"/>
              <a:ext cx="266687" cy="0"/>
            </a:xfrm>
            <a:prstGeom prst="line">
              <a:avLst/>
            </a:prstGeom>
            <a:noFill/>
            <a:ln w="28575">
              <a:solidFill>
                <a:schemeClr val="accent1">
                  <a:lumMod val="75000"/>
                  <a:lumOff val="25000"/>
                </a:schemeClr>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907" name="Line 71">
              <a:extLst>
                <a:ext uri="{FF2B5EF4-FFF2-40B4-BE49-F238E27FC236}">
                  <a16:creationId xmlns:a16="http://schemas.microsoft.com/office/drawing/2014/main" id="{6DE83E3F-4489-5F31-1EBB-520F698521E3}"/>
                </a:ext>
              </a:extLst>
            </p:cNvPr>
            <p:cNvSpPr>
              <a:spLocks noChangeShapeType="1"/>
            </p:cNvSpPr>
            <p:nvPr/>
          </p:nvSpPr>
          <p:spPr bwMode="auto">
            <a:xfrm flipH="1">
              <a:off x="1392572" y="3038879"/>
              <a:ext cx="266687" cy="0"/>
            </a:xfrm>
            <a:prstGeom prst="line">
              <a:avLst/>
            </a:prstGeom>
            <a:noFill/>
            <a:ln w="28575">
              <a:solidFill>
                <a:schemeClr val="bg2">
                  <a:lumMod val="50000"/>
                </a:schemeClr>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908" name="Line 72">
              <a:extLst>
                <a:ext uri="{FF2B5EF4-FFF2-40B4-BE49-F238E27FC236}">
                  <a16:creationId xmlns:a16="http://schemas.microsoft.com/office/drawing/2014/main" id="{ED4A8462-84CC-3B59-3237-3E4F3A790DFA}"/>
                </a:ext>
              </a:extLst>
            </p:cNvPr>
            <p:cNvSpPr>
              <a:spLocks noChangeShapeType="1"/>
            </p:cNvSpPr>
            <p:nvPr/>
          </p:nvSpPr>
          <p:spPr bwMode="auto">
            <a:xfrm flipH="1">
              <a:off x="1392572" y="3245219"/>
              <a:ext cx="266687" cy="0"/>
            </a:xfrm>
            <a:prstGeom prst="line">
              <a:avLst/>
            </a:prstGeom>
            <a:noFill/>
            <a:ln w="28575">
              <a:solidFill>
                <a:schemeClr val="accent4">
                  <a:lumMod val="75000"/>
                </a:schemeClr>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48168" name="テキスト ボックス 1">
              <a:extLst>
                <a:ext uri="{FF2B5EF4-FFF2-40B4-BE49-F238E27FC236}">
                  <a16:creationId xmlns:a16="http://schemas.microsoft.com/office/drawing/2014/main" id="{DB4AB7D3-B234-211F-3791-D3EFDD93AF08}"/>
                </a:ext>
              </a:extLst>
            </p:cNvPr>
            <p:cNvSpPr txBox="1">
              <a:spLocks noChangeArrowheads="1"/>
            </p:cNvSpPr>
            <p:nvPr/>
          </p:nvSpPr>
          <p:spPr bwMode="auto">
            <a:xfrm>
              <a:off x="7761317" y="3118240"/>
              <a:ext cx="928643" cy="48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eaLnBrk="1" hangingPunct="1">
                <a:lnSpc>
                  <a:spcPct val="90000"/>
                </a:lnSpc>
                <a:defRPr/>
              </a:pPr>
              <a:r>
                <a:rPr lang="en-US" altLang="ja-JP" sz="1400">
                  <a:solidFill>
                    <a:srgbClr val="000000"/>
                  </a:solidFill>
                  <a:latin typeface="+mn-lt"/>
                  <a:ea typeface="+mn-ea"/>
                </a:rPr>
                <a:t>24</a:t>
              </a:r>
              <a:r>
                <a:rPr lang="ja-JP" altLang="en-US" sz="1400">
                  <a:solidFill>
                    <a:srgbClr val="000000"/>
                  </a:solidFill>
                  <a:latin typeface="+mn-lt"/>
                  <a:ea typeface="+mn-ea"/>
                </a:rPr>
                <a:t>％減</a:t>
              </a:r>
              <a:r>
                <a:rPr lang="ja-JP" altLang="en-US" sz="1400" dirty="0">
                  <a:solidFill>
                    <a:srgbClr val="000000"/>
                  </a:solidFill>
                  <a:latin typeface="+mn-lt"/>
                  <a:ea typeface="+mn-ea"/>
                </a:rPr>
                <a:t>少</a:t>
              </a:r>
            </a:p>
            <a:p>
              <a:pPr eaLnBrk="1" hangingPunct="1">
                <a:lnSpc>
                  <a:spcPct val="90000"/>
                </a:lnSpc>
                <a:defRPr/>
              </a:pPr>
              <a:r>
                <a:rPr lang="en-US" altLang="ja-JP" sz="1400">
                  <a:solidFill>
                    <a:srgbClr val="000000"/>
                  </a:solidFill>
                  <a:latin typeface="+mn-lt"/>
                  <a:ea typeface="+mn-ea"/>
                </a:rPr>
                <a:t>p</a:t>
              </a:r>
              <a:r>
                <a:rPr lang="ja-JP" altLang="en-US" sz="1400">
                  <a:solidFill>
                    <a:srgbClr val="000000"/>
                  </a:solidFill>
                  <a:latin typeface="+mn-lt"/>
                  <a:ea typeface="+mn-ea"/>
                </a:rPr>
                <a:t>＝</a:t>
              </a:r>
              <a:r>
                <a:rPr lang="en-US" altLang="ja-JP" sz="1400" dirty="0">
                  <a:solidFill>
                    <a:srgbClr val="000000"/>
                  </a:solidFill>
                  <a:latin typeface="+mn-lt"/>
                  <a:ea typeface="+mn-ea"/>
                </a:rPr>
                <a:t>0.008</a:t>
              </a:r>
              <a:endParaRPr lang="ja-JP" altLang="en-US" sz="1400" dirty="0">
                <a:solidFill>
                  <a:srgbClr val="000000"/>
                </a:solidFill>
                <a:latin typeface="+mn-lt"/>
                <a:ea typeface="+mn-ea"/>
              </a:endParaRPr>
            </a:p>
          </p:txBody>
        </p:sp>
        <p:sp>
          <p:nvSpPr>
            <p:cNvPr id="34845" name="Text Box 28">
              <a:extLst>
                <a:ext uri="{FF2B5EF4-FFF2-40B4-BE49-F238E27FC236}">
                  <a16:creationId xmlns:a16="http://schemas.microsoft.com/office/drawing/2014/main" id="{555CD0B2-EF99-D5B1-9416-9B144FDFEB42}"/>
                </a:ext>
              </a:extLst>
            </p:cNvPr>
            <p:cNvSpPr txBox="1">
              <a:spLocks noChangeArrowheads="1"/>
            </p:cNvSpPr>
            <p:nvPr/>
          </p:nvSpPr>
          <p:spPr bwMode="auto">
            <a:xfrm>
              <a:off x="760414" y="2169078"/>
              <a:ext cx="41688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126000" bIns="46800" anchor="ctr">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ja-JP" sz="1400">
                  <a:solidFill>
                    <a:srgbClr val="000000"/>
                  </a:solidFill>
                  <a:ea typeface="ＭＳ Ｐゴシック" panose="020B0600070205080204" pitchFamily="50" charset="-128"/>
                </a:rPr>
                <a:t>10</a:t>
              </a:r>
            </a:p>
          </p:txBody>
        </p:sp>
        <p:sp>
          <p:nvSpPr>
            <p:cNvPr id="34846" name="Text Box 30">
              <a:extLst>
                <a:ext uri="{FF2B5EF4-FFF2-40B4-BE49-F238E27FC236}">
                  <a16:creationId xmlns:a16="http://schemas.microsoft.com/office/drawing/2014/main" id="{542236A6-5F35-5F6A-BBF8-C900C915EAD4}"/>
                </a:ext>
              </a:extLst>
            </p:cNvPr>
            <p:cNvSpPr txBox="1">
              <a:spLocks noChangeArrowheads="1"/>
            </p:cNvSpPr>
            <p:nvPr/>
          </p:nvSpPr>
          <p:spPr bwMode="auto">
            <a:xfrm>
              <a:off x="859800" y="2674705"/>
              <a:ext cx="3174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126000" bIns="46800" anchor="ctr">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ja-JP" sz="1400">
                  <a:solidFill>
                    <a:srgbClr val="000000"/>
                  </a:solidFill>
                  <a:ea typeface="ＭＳ Ｐゴシック" panose="020B0600070205080204" pitchFamily="50" charset="-128"/>
                </a:rPr>
                <a:t>8</a:t>
              </a:r>
            </a:p>
          </p:txBody>
        </p:sp>
        <p:sp>
          <p:nvSpPr>
            <p:cNvPr id="34847" name="Text Box 32">
              <a:extLst>
                <a:ext uri="{FF2B5EF4-FFF2-40B4-BE49-F238E27FC236}">
                  <a16:creationId xmlns:a16="http://schemas.microsoft.com/office/drawing/2014/main" id="{C0D4A67E-9671-48E9-74D8-EBB86CAA16F8}"/>
                </a:ext>
              </a:extLst>
            </p:cNvPr>
            <p:cNvSpPr txBox="1">
              <a:spLocks noChangeArrowheads="1"/>
            </p:cNvSpPr>
            <p:nvPr/>
          </p:nvSpPr>
          <p:spPr bwMode="auto">
            <a:xfrm>
              <a:off x="859800" y="3180332"/>
              <a:ext cx="3174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126000" bIns="46800" anchor="ctr">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ja-JP" sz="1400">
                  <a:solidFill>
                    <a:srgbClr val="000000"/>
                  </a:solidFill>
                  <a:ea typeface="ＭＳ Ｐゴシック" panose="020B0600070205080204" pitchFamily="50" charset="-128"/>
                </a:rPr>
                <a:t>6</a:t>
              </a:r>
            </a:p>
          </p:txBody>
        </p:sp>
        <p:sp>
          <p:nvSpPr>
            <p:cNvPr id="34848" name="Text Box 34">
              <a:extLst>
                <a:ext uri="{FF2B5EF4-FFF2-40B4-BE49-F238E27FC236}">
                  <a16:creationId xmlns:a16="http://schemas.microsoft.com/office/drawing/2014/main" id="{8AD93602-031B-EA79-216B-4E38F652F3FA}"/>
                </a:ext>
              </a:extLst>
            </p:cNvPr>
            <p:cNvSpPr txBox="1">
              <a:spLocks noChangeArrowheads="1"/>
            </p:cNvSpPr>
            <p:nvPr/>
          </p:nvSpPr>
          <p:spPr bwMode="auto">
            <a:xfrm>
              <a:off x="859800" y="3685959"/>
              <a:ext cx="3174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126000" bIns="46800" anchor="ctr">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ja-JP" sz="1400">
                  <a:solidFill>
                    <a:srgbClr val="000000"/>
                  </a:solidFill>
                  <a:ea typeface="ＭＳ Ｐゴシック" panose="020B0600070205080204" pitchFamily="50" charset="-128"/>
                </a:rPr>
                <a:t>4</a:t>
              </a:r>
            </a:p>
          </p:txBody>
        </p:sp>
        <p:sp>
          <p:nvSpPr>
            <p:cNvPr id="34849" name="Text Box 36">
              <a:extLst>
                <a:ext uri="{FF2B5EF4-FFF2-40B4-BE49-F238E27FC236}">
                  <a16:creationId xmlns:a16="http://schemas.microsoft.com/office/drawing/2014/main" id="{9DEADD39-C760-73B0-5C9A-A4DC54A77FB0}"/>
                </a:ext>
              </a:extLst>
            </p:cNvPr>
            <p:cNvSpPr txBox="1">
              <a:spLocks noChangeArrowheads="1"/>
            </p:cNvSpPr>
            <p:nvPr/>
          </p:nvSpPr>
          <p:spPr bwMode="auto">
            <a:xfrm>
              <a:off x="859800" y="4191586"/>
              <a:ext cx="3174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126000" bIns="46800" anchor="ctr">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ja-JP" sz="1400">
                  <a:solidFill>
                    <a:srgbClr val="000000"/>
                  </a:solidFill>
                  <a:ea typeface="ＭＳ Ｐゴシック" panose="020B0600070205080204" pitchFamily="50" charset="-128"/>
                </a:rPr>
                <a:t>2</a:t>
              </a:r>
            </a:p>
          </p:txBody>
        </p:sp>
        <p:sp>
          <p:nvSpPr>
            <p:cNvPr id="34850" name="Text Box 38">
              <a:extLst>
                <a:ext uri="{FF2B5EF4-FFF2-40B4-BE49-F238E27FC236}">
                  <a16:creationId xmlns:a16="http://schemas.microsoft.com/office/drawing/2014/main" id="{BE94225A-829D-0F6D-B98B-B45F8ACFDBCD}"/>
                </a:ext>
              </a:extLst>
            </p:cNvPr>
            <p:cNvSpPr txBox="1">
              <a:spLocks noChangeArrowheads="1"/>
            </p:cNvSpPr>
            <p:nvPr/>
          </p:nvSpPr>
          <p:spPr bwMode="auto">
            <a:xfrm>
              <a:off x="859800" y="4697212"/>
              <a:ext cx="317496"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126000" bIns="46800" anchor="ctr">
              <a:spAutoFit/>
            </a:bodyPr>
            <a:lstStyle>
              <a:lvl1pPr eaLnBrk="0" hangingPunct="0">
                <a:spcBef>
                  <a:spcPct val="20000"/>
                </a:spcBef>
                <a:buClr>
                  <a:schemeClr val="accent1"/>
                </a:buClr>
                <a:buFont typeface="Wingdings" panose="05000000000000000000" pitchFamily="2" charset="2"/>
                <a:buChar char="l"/>
                <a:defRPr kumimoji="1" sz="2800">
                  <a:solidFill>
                    <a:schemeClr val="tx1"/>
                  </a:solidFill>
                  <a:latin typeface="HGPｺﾞｼｯｸE" panose="020B0900000000000000" pitchFamily="50" charset="-128"/>
                  <a:ea typeface="HGPｺﾞｼｯｸE" panose="020B0900000000000000" pitchFamily="50" charset="-128"/>
                </a:defRPr>
              </a:lvl1pPr>
              <a:lvl2pPr marL="742950" indent="-285750" eaLnBrk="0" hangingPunct="0">
                <a:spcBef>
                  <a:spcPct val="20000"/>
                </a:spcBef>
                <a:buClr>
                  <a:schemeClr val="accent1"/>
                </a:buClr>
                <a:buFont typeface="Arial" panose="020B0604020202020204" pitchFamily="34" charset="0"/>
                <a:buChar char="–"/>
                <a:defRPr kumimoji="1" sz="2400">
                  <a:solidFill>
                    <a:schemeClr val="tx1"/>
                  </a:solidFill>
                  <a:latin typeface="HGPｺﾞｼｯｸE" panose="020B0900000000000000" pitchFamily="50" charset="-128"/>
                  <a:ea typeface="HGPｺﾞｼｯｸE" panose="020B0900000000000000" pitchFamily="50" charset="-128"/>
                </a:defRPr>
              </a:lvl2pPr>
              <a:lvl3pPr marL="1143000" indent="-228600" eaLnBrk="0" hangingPunct="0">
                <a:spcBef>
                  <a:spcPct val="20000"/>
                </a:spcBef>
                <a:buClr>
                  <a:schemeClr val="accent1"/>
                </a:buClr>
                <a:buFont typeface="Arial" panose="020B0604020202020204" pitchFamily="34" charset="0"/>
                <a:buChar char="•"/>
                <a:defRPr kumimoji="1" sz="2000">
                  <a:solidFill>
                    <a:schemeClr val="tx1"/>
                  </a:solidFill>
                  <a:latin typeface="HGPｺﾞｼｯｸE" panose="020B0900000000000000" pitchFamily="50" charset="-128"/>
                  <a:ea typeface="HGPｺﾞｼｯｸE" panose="020B0900000000000000" pitchFamily="50" charset="-128"/>
                </a:defRPr>
              </a:lvl3pPr>
              <a:lvl4pPr marL="16002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eaLnBrk="0" hangingPunct="0">
                <a:spcBef>
                  <a:spcPct val="20000"/>
                </a:spcBef>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eaLnBrk="0" fontAlgn="base" hangingPunct="0">
                <a:spcBef>
                  <a:spcPct val="20000"/>
                </a:spcBef>
                <a:spcAft>
                  <a:spcPct val="0"/>
                </a:spcAft>
                <a:buClr>
                  <a:schemeClr val="accent1"/>
                </a:buClr>
                <a:buFont typeface="Arial" panose="020B0604020202020204" pitchFamily="34" charset="0"/>
                <a:buChar char="»"/>
                <a:defRPr kumimoji="1">
                  <a:solidFill>
                    <a:schemeClr val="tx1"/>
                  </a:solidFill>
                  <a:latin typeface="HGPｺﾞｼｯｸE" panose="020B0900000000000000" pitchFamily="50" charset="-128"/>
                  <a:ea typeface="HGPｺﾞｼｯｸE" panose="020B0900000000000000" pitchFamily="50" charset="-128"/>
                </a:defRPr>
              </a:lvl9pPr>
            </a:lstStyle>
            <a:p>
              <a:pPr algn="r" eaLnBrk="1" hangingPunct="1">
                <a:spcBef>
                  <a:spcPct val="0"/>
                </a:spcBef>
                <a:buClrTx/>
                <a:buFontTx/>
                <a:buNone/>
              </a:pPr>
              <a:r>
                <a:rPr lang="en-US" altLang="ja-JP" sz="1400">
                  <a:solidFill>
                    <a:srgbClr val="000000"/>
                  </a:solidFill>
                  <a:ea typeface="ＭＳ Ｐゴシック" panose="020B0600070205080204" pitchFamily="50" charset="-128"/>
                </a:rPr>
                <a:t>0</a:t>
              </a:r>
            </a:p>
          </p:txBody>
        </p:sp>
        <p:sp>
          <p:nvSpPr>
            <p:cNvPr id="48163" name="Text Box 53">
              <a:extLst>
                <a:ext uri="{FF2B5EF4-FFF2-40B4-BE49-F238E27FC236}">
                  <a16:creationId xmlns:a16="http://schemas.microsoft.com/office/drawing/2014/main" id="{9C464850-DA41-BA67-C263-73B51D6DDF69}"/>
                </a:ext>
              </a:extLst>
            </p:cNvPr>
            <p:cNvSpPr txBox="1">
              <a:spLocks noChangeArrowheads="1"/>
            </p:cNvSpPr>
            <p:nvPr/>
          </p:nvSpPr>
          <p:spPr bwMode="auto">
            <a:xfrm>
              <a:off x="429005" y="2738893"/>
              <a:ext cx="430192" cy="17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eaVert" wrap="none">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algn="ctr" eaLnBrk="1" hangingPunct="1">
                <a:defRPr/>
              </a:pPr>
              <a:r>
                <a:rPr lang="ja-JP" altLang="en-US" dirty="0">
                  <a:solidFill>
                    <a:srgbClr val="000000"/>
                  </a:solidFill>
                  <a:latin typeface="+mn-lt"/>
                  <a:ea typeface="+mn-ea"/>
                </a:rPr>
                <a:t>肺炎による入院率</a:t>
              </a:r>
            </a:p>
          </p:txBody>
        </p:sp>
        <p:sp>
          <p:nvSpPr>
            <p:cNvPr id="34852" name="Text Box 91">
              <a:extLst>
                <a:ext uri="{FF2B5EF4-FFF2-40B4-BE49-F238E27FC236}">
                  <a16:creationId xmlns:a16="http://schemas.microsoft.com/office/drawing/2014/main" id="{3916D123-DB3C-57AD-0725-598FDD5721C9}"/>
                </a:ext>
              </a:extLst>
            </p:cNvPr>
            <p:cNvSpPr txBox="1">
              <a:spLocks noChangeArrowheads="1"/>
            </p:cNvSpPr>
            <p:nvPr/>
          </p:nvSpPr>
          <p:spPr bwMode="auto">
            <a:xfrm>
              <a:off x="371858" y="2169078"/>
              <a:ext cx="60014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r"/>
              <a:r>
                <a:rPr lang="ja-JP" altLang="en-US" sz="1400">
                  <a:solidFill>
                    <a:srgbClr val="000000"/>
                  </a:solidFill>
                </a:rPr>
                <a:t>（％） </a:t>
              </a:r>
            </a:p>
          </p:txBody>
        </p:sp>
        <p:sp>
          <p:nvSpPr>
            <p:cNvPr id="164880" name="Line 39">
              <a:extLst>
                <a:ext uri="{FF2B5EF4-FFF2-40B4-BE49-F238E27FC236}">
                  <a16:creationId xmlns:a16="http://schemas.microsoft.com/office/drawing/2014/main" id="{967BEC6E-016D-3685-5CD1-414E6807E88F}"/>
                </a:ext>
              </a:extLst>
            </p:cNvPr>
            <p:cNvSpPr>
              <a:spLocks noChangeShapeType="1"/>
            </p:cNvSpPr>
            <p:nvPr/>
          </p:nvSpPr>
          <p:spPr bwMode="auto">
            <a:xfrm rot="16200000" flipH="1">
              <a:off x="1140176" y="4889588"/>
              <a:ext cx="73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82" name="Line 41">
              <a:extLst>
                <a:ext uri="{FF2B5EF4-FFF2-40B4-BE49-F238E27FC236}">
                  <a16:creationId xmlns:a16="http://schemas.microsoft.com/office/drawing/2014/main" id="{B52872E4-FDAE-7480-5FCB-523FD80F1BA9}"/>
                </a:ext>
              </a:extLst>
            </p:cNvPr>
            <p:cNvSpPr>
              <a:spLocks noChangeShapeType="1"/>
            </p:cNvSpPr>
            <p:nvPr/>
          </p:nvSpPr>
          <p:spPr bwMode="auto">
            <a:xfrm rot="16200000" flipH="1">
              <a:off x="2437101" y="4889588"/>
              <a:ext cx="73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84" name="Line 43">
              <a:extLst>
                <a:ext uri="{FF2B5EF4-FFF2-40B4-BE49-F238E27FC236}">
                  <a16:creationId xmlns:a16="http://schemas.microsoft.com/office/drawing/2014/main" id="{63542DEB-6BC7-B48F-58CD-73B20EA7076B}"/>
                </a:ext>
              </a:extLst>
            </p:cNvPr>
            <p:cNvSpPr>
              <a:spLocks noChangeShapeType="1"/>
            </p:cNvSpPr>
            <p:nvPr/>
          </p:nvSpPr>
          <p:spPr bwMode="auto">
            <a:xfrm rot="16200000" flipH="1">
              <a:off x="3732439" y="4889588"/>
              <a:ext cx="73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86" name="Line 45">
              <a:extLst>
                <a:ext uri="{FF2B5EF4-FFF2-40B4-BE49-F238E27FC236}">
                  <a16:creationId xmlns:a16="http://schemas.microsoft.com/office/drawing/2014/main" id="{E1E4B255-E68E-E338-77C7-49337C0831F5}"/>
                </a:ext>
              </a:extLst>
            </p:cNvPr>
            <p:cNvSpPr>
              <a:spLocks noChangeShapeType="1"/>
            </p:cNvSpPr>
            <p:nvPr/>
          </p:nvSpPr>
          <p:spPr bwMode="auto">
            <a:xfrm rot="16200000" flipH="1">
              <a:off x="5029365" y="4889588"/>
              <a:ext cx="73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88" name="Line 47">
              <a:extLst>
                <a:ext uri="{FF2B5EF4-FFF2-40B4-BE49-F238E27FC236}">
                  <a16:creationId xmlns:a16="http://schemas.microsoft.com/office/drawing/2014/main" id="{F81E2DD2-38CB-4369-7C17-71DCB7E14B89}"/>
                </a:ext>
              </a:extLst>
            </p:cNvPr>
            <p:cNvSpPr>
              <a:spLocks noChangeShapeType="1"/>
            </p:cNvSpPr>
            <p:nvPr/>
          </p:nvSpPr>
          <p:spPr bwMode="auto">
            <a:xfrm rot="16200000" flipH="1">
              <a:off x="6324703" y="4889588"/>
              <a:ext cx="73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90" name="Line 49">
              <a:extLst>
                <a:ext uri="{FF2B5EF4-FFF2-40B4-BE49-F238E27FC236}">
                  <a16:creationId xmlns:a16="http://schemas.microsoft.com/office/drawing/2014/main" id="{9C69D6D1-3C6F-F21C-628D-DB6B3B6A6340}"/>
                </a:ext>
              </a:extLst>
            </p:cNvPr>
            <p:cNvSpPr>
              <a:spLocks noChangeShapeType="1"/>
            </p:cNvSpPr>
            <p:nvPr/>
          </p:nvSpPr>
          <p:spPr bwMode="auto">
            <a:xfrm rot="16200000" flipH="1">
              <a:off x="7620041" y="4889588"/>
              <a:ext cx="730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34859" name="Line 58">
              <a:extLst>
                <a:ext uri="{FF2B5EF4-FFF2-40B4-BE49-F238E27FC236}">
                  <a16:creationId xmlns:a16="http://schemas.microsoft.com/office/drawing/2014/main" id="{2015A47E-6469-3B35-79F6-65B17B5EE59D}"/>
                </a:ext>
              </a:extLst>
            </p:cNvPr>
            <p:cNvSpPr>
              <a:spLocks noChangeShapeType="1"/>
            </p:cNvSpPr>
            <p:nvPr/>
          </p:nvSpPr>
          <p:spPr bwMode="auto">
            <a:xfrm>
              <a:off x="1177296" y="4853748"/>
              <a:ext cx="6480000" cy="0"/>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sp>
          <p:nvSpPr>
            <p:cNvPr id="164869" name="Line 29">
              <a:extLst>
                <a:ext uri="{FF2B5EF4-FFF2-40B4-BE49-F238E27FC236}">
                  <a16:creationId xmlns:a16="http://schemas.microsoft.com/office/drawing/2014/main" id="{D9875444-8994-6B82-D8B5-AF9B739766F7}"/>
                </a:ext>
              </a:extLst>
            </p:cNvPr>
            <p:cNvSpPr>
              <a:spLocks noChangeShapeType="1"/>
            </p:cNvSpPr>
            <p:nvPr/>
          </p:nvSpPr>
          <p:spPr bwMode="auto">
            <a:xfrm flipH="1">
              <a:off x="1105248" y="2837302"/>
              <a:ext cx="71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71" name="Line 31">
              <a:extLst>
                <a:ext uri="{FF2B5EF4-FFF2-40B4-BE49-F238E27FC236}">
                  <a16:creationId xmlns:a16="http://schemas.microsoft.com/office/drawing/2014/main" id="{80AE4FC8-47CF-989F-F0E3-F6E60DCE2F74}"/>
                </a:ext>
              </a:extLst>
            </p:cNvPr>
            <p:cNvSpPr>
              <a:spLocks noChangeShapeType="1"/>
            </p:cNvSpPr>
            <p:nvPr/>
          </p:nvSpPr>
          <p:spPr bwMode="auto">
            <a:xfrm flipH="1">
              <a:off x="1105248" y="3342040"/>
              <a:ext cx="71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73" name="Line 33">
              <a:extLst>
                <a:ext uri="{FF2B5EF4-FFF2-40B4-BE49-F238E27FC236}">
                  <a16:creationId xmlns:a16="http://schemas.microsoft.com/office/drawing/2014/main" id="{33D32677-6213-B66E-0070-B7D7661A66C1}"/>
                </a:ext>
              </a:extLst>
            </p:cNvPr>
            <p:cNvSpPr>
              <a:spLocks noChangeShapeType="1"/>
            </p:cNvSpPr>
            <p:nvPr/>
          </p:nvSpPr>
          <p:spPr bwMode="auto">
            <a:xfrm flipH="1">
              <a:off x="1105248" y="3845191"/>
              <a:ext cx="71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75" name="Line 35">
              <a:extLst>
                <a:ext uri="{FF2B5EF4-FFF2-40B4-BE49-F238E27FC236}">
                  <a16:creationId xmlns:a16="http://schemas.microsoft.com/office/drawing/2014/main" id="{9CCCAF7D-87B9-5CE6-B093-1C086AAD4999}"/>
                </a:ext>
              </a:extLst>
            </p:cNvPr>
            <p:cNvSpPr>
              <a:spLocks noChangeShapeType="1"/>
            </p:cNvSpPr>
            <p:nvPr/>
          </p:nvSpPr>
          <p:spPr bwMode="auto">
            <a:xfrm flipH="1">
              <a:off x="1105248" y="4349930"/>
              <a:ext cx="71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77" name="Line 37">
              <a:extLst>
                <a:ext uri="{FF2B5EF4-FFF2-40B4-BE49-F238E27FC236}">
                  <a16:creationId xmlns:a16="http://schemas.microsoft.com/office/drawing/2014/main" id="{4CA0816A-3384-23E8-D7E4-03F75ABB9A24}"/>
                </a:ext>
              </a:extLst>
            </p:cNvPr>
            <p:cNvSpPr>
              <a:spLocks noChangeShapeType="1"/>
            </p:cNvSpPr>
            <p:nvPr/>
          </p:nvSpPr>
          <p:spPr bwMode="auto">
            <a:xfrm flipH="1">
              <a:off x="1105248" y="4853081"/>
              <a:ext cx="71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53" name="右大かっこ 49">
              <a:extLst>
                <a:ext uri="{FF2B5EF4-FFF2-40B4-BE49-F238E27FC236}">
                  <a16:creationId xmlns:a16="http://schemas.microsoft.com/office/drawing/2014/main" id="{A7D44A92-A586-6CAF-C688-B8DC1ABE5927}"/>
                </a:ext>
              </a:extLst>
            </p:cNvPr>
            <p:cNvSpPr>
              <a:spLocks/>
            </p:cNvSpPr>
            <p:nvPr/>
          </p:nvSpPr>
          <p:spPr bwMode="auto">
            <a:xfrm>
              <a:off x="7581938" y="3118240"/>
              <a:ext cx="179379" cy="419028"/>
            </a:xfrm>
            <a:prstGeom prst="rightBracket">
              <a:avLst>
                <a:gd name="adj" fmla="val 0"/>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lnSpc>
                  <a:spcPct val="90000"/>
                </a:lnSpc>
                <a:spcBef>
                  <a:spcPct val="20000"/>
                </a:spcBef>
                <a:buFontTx/>
                <a:buChar char="•"/>
                <a:defRPr/>
              </a:pPr>
              <a:endParaRPr lang="ja-JP" altLang="en-US" sz="1600">
                <a:solidFill>
                  <a:srgbClr val="000000"/>
                </a:solidFill>
                <a:effectLst>
                  <a:outerShdw blurRad="38100" dist="38100" dir="2700000" algn="tl">
                    <a:srgbClr val="FFFFFF"/>
                  </a:outerShdw>
                </a:effectLst>
                <a:latin typeface="+mn-lt"/>
                <a:ea typeface="+mn-ea"/>
              </a:endParaRPr>
            </a:p>
          </p:txBody>
        </p:sp>
        <p:sp>
          <p:nvSpPr>
            <p:cNvPr id="34866" name="Line 57">
              <a:extLst>
                <a:ext uri="{FF2B5EF4-FFF2-40B4-BE49-F238E27FC236}">
                  <a16:creationId xmlns:a16="http://schemas.microsoft.com/office/drawing/2014/main" id="{EA7C6EB6-E9C7-8BE2-FA6C-FFD6C00306A8}"/>
                </a:ext>
              </a:extLst>
            </p:cNvPr>
            <p:cNvSpPr>
              <a:spLocks noChangeShapeType="1"/>
            </p:cNvSpPr>
            <p:nvPr/>
          </p:nvSpPr>
          <p:spPr bwMode="auto">
            <a:xfrm>
              <a:off x="1177296" y="2333748"/>
              <a:ext cx="0" cy="2520000"/>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ja-JP" altLang="en-US"/>
            </a:p>
          </p:txBody>
        </p:sp>
        <p:sp>
          <p:nvSpPr>
            <p:cNvPr id="164895" name="Freeform 59">
              <a:extLst>
                <a:ext uri="{FF2B5EF4-FFF2-40B4-BE49-F238E27FC236}">
                  <a16:creationId xmlns:a16="http://schemas.microsoft.com/office/drawing/2014/main" id="{1090B296-D3EE-A77F-5967-D3052EE31D54}"/>
                </a:ext>
              </a:extLst>
            </p:cNvPr>
            <p:cNvSpPr>
              <a:spLocks/>
            </p:cNvSpPr>
            <p:nvPr/>
          </p:nvSpPr>
          <p:spPr bwMode="auto">
            <a:xfrm>
              <a:off x="1176682" y="2665881"/>
              <a:ext cx="6295724" cy="2187200"/>
            </a:xfrm>
            <a:custGeom>
              <a:avLst/>
              <a:gdLst>
                <a:gd name="T0" fmla="*/ 18296 w 609"/>
                <a:gd name="T1" fmla="*/ 184 h 665"/>
                <a:gd name="T2" fmla="*/ 17889 w 609"/>
                <a:gd name="T3" fmla="*/ 406 h 665"/>
                <a:gd name="T4" fmla="*/ 17386 w 609"/>
                <a:gd name="T5" fmla="*/ 708 h 665"/>
                <a:gd name="T6" fmla="*/ 16989 w 609"/>
                <a:gd name="T7" fmla="*/ 937 h 665"/>
                <a:gd name="T8" fmla="*/ 16715 w 609"/>
                <a:gd name="T9" fmla="*/ 1209 h 665"/>
                <a:gd name="T10" fmla="*/ 16465 w 609"/>
                <a:gd name="T11" fmla="*/ 1487 h 665"/>
                <a:gd name="T12" fmla="*/ 16174 w 609"/>
                <a:gd name="T13" fmla="*/ 1740 h 665"/>
                <a:gd name="T14" fmla="*/ 15895 w 609"/>
                <a:gd name="T15" fmla="*/ 1924 h 665"/>
                <a:gd name="T16" fmla="*/ 15621 w 609"/>
                <a:gd name="T17" fmla="*/ 2212 h 665"/>
                <a:gd name="T18" fmla="*/ 15342 w 609"/>
                <a:gd name="T19" fmla="*/ 2420 h 665"/>
                <a:gd name="T20" fmla="*/ 15026 w 609"/>
                <a:gd name="T21" fmla="*/ 2699 h 665"/>
                <a:gd name="T22" fmla="*/ 14752 w 609"/>
                <a:gd name="T23" fmla="*/ 3015 h 665"/>
                <a:gd name="T24" fmla="*/ 14527 w 609"/>
                <a:gd name="T25" fmla="*/ 3265 h 665"/>
                <a:gd name="T26" fmla="*/ 14210 w 609"/>
                <a:gd name="T27" fmla="*/ 3511 h 665"/>
                <a:gd name="T28" fmla="*/ 13929 w 609"/>
                <a:gd name="T29" fmla="*/ 3695 h 665"/>
                <a:gd name="T30" fmla="*/ 13589 w 609"/>
                <a:gd name="T31" fmla="*/ 3907 h 665"/>
                <a:gd name="T32" fmla="*/ 13220 w 609"/>
                <a:gd name="T33" fmla="*/ 4129 h 665"/>
                <a:gd name="T34" fmla="*/ 12970 w 609"/>
                <a:gd name="T35" fmla="*/ 4382 h 665"/>
                <a:gd name="T36" fmla="*/ 12623 w 609"/>
                <a:gd name="T37" fmla="*/ 4632 h 665"/>
                <a:gd name="T38" fmla="*/ 12188 w 609"/>
                <a:gd name="T39" fmla="*/ 4911 h 665"/>
                <a:gd name="T40" fmla="*/ 11876 w 609"/>
                <a:gd name="T41" fmla="*/ 5133 h 665"/>
                <a:gd name="T42" fmla="*/ 11529 w 609"/>
                <a:gd name="T43" fmla="*/ 5369 h 665"/>
                <a:gd name="T44" fmla="*/ 11228 w 609"/>
                <a:gd name="T45" fmla="*/ 5591 h 665"/>
                <a:gd name="T46" fmla="*/ 10881 w 609"/>
                <a:gd name="T47" fmla="*/ 5869 h 665"/>
                <a:gd name="T48" fmla="*/ 10541 w 609"/>
                <a:gd name="T49" fmla="*/ 6053 h 665"/>
                <a:gd name="T50" fmla="*/ 10250 w 609"/>
                <a:gd name="T51" fmla="*/ 6304 h 665"/>
                <a:gd name="T52" fmla="*/ 9971 w 609"/>
                <a:gd name="T53" fmla="*/ 6594 h 665"/>
                <a:gd name="T54" fmla="*/ 9697 w 609"/>
                <a:gd name="T55" fmla="*/ 6806 h 665"/>
                <a:gd name="T56" fmla="*/ 9418 w 609"/>
                <a:gd name="T57" fmla="*/ 7172 h 665"/>
                <a:gd name="T58" fmla="*/ 9168 w 609"/>
                <a:gd name="T59" fmla="*/ 7425 h 665"/>
                <a:gd name="T60" fmla="*/ 8877 w 609"/>
                <a:gd name="T61" fmla="*/ 7708 h 665"/>
                <a:gd name="T62" fmla="*/ 8603 w 609"/>
                <a:gd name="T63" fmla="*/ 8015 h 665"/>
                <a:gd name="T64" fmla="*/ 8296 w 609"/>
                <a:gd name="T65" fmla="*/ 8237 h 665"/>
                <a:gd name="T66" fmla="*/ 7890 w 609"/>
                <a:gd name="T67" fmla="*/ 8516 h 665"/>
                <a:gd name="T68" fmla="*/ 7637 w 609"/>
                <a:gd name="T69" fmla="*/ 8790 h 665"/>
                <a:gd name="T70" fmla="*/ 7230 w 609"/>
                <a:gd name="T71" fmla="*/ 9130 h 665"/>
                <a:gd name="T72" fmla="*/ 6952 w 609"/>
                <a:gd name="T73" fmla="*/ 9477 h 665"/>
                <a:gd name="T74" fmla="*/ 6611 w 609"/>
                <a:gd name="T75" fmla="*/ 9793 h 665"/>
                <a:gd name="T76" fmla="*/ 6333 w 609"/>
                <a:gd name="T77" fmla="*/ 10095 h 665"/>
                <a:gd name="T78" fmla="*/ 6108 w 609"/>
                <a:gd name="T79" fmla="*/ 10407 h 665"/>
                <a:gd name="T80" fmla="*/ 5829 w 609"/>
                <a:gd name="T81" fmla="*/ 10685 h 665"/>
                <a:gd name="T82" fmla="*/ 5584 w 609"/>
                <a:gd name="T83" fmla="*/ 10907 h 665"/>
                <a:gd name="T84" fmla="*/ 5305 w 609"/>
                <a:gd name="T85" fmla="*/ 11210 h 665"/>
                <a:gd name="T86" fmla="*/ 5014 w 609"/>
                <a:gd name="T87" fmla="*/ 11500 h 665"/>
                <a:gd name="T88" fmla="*/ 4735 w 609"/>
                <a:gd name="T89" fmla="*/ 11738 h 665"/>
                <a:gd name="T90" fmla="*/ 4523 w 609"/>
                <a:gd name="T91" fmla="*/ 12029 h 665"/>
                <a:gd name="T92" fmla="*/ 4277 w 609"/>
                <a:gd name="T93" fmla="*/ 12329 h 665"/>
                <a:gd name="T94" fmla="*/ 3986 w 609"/>
                <a:gd name="T95" fmla="*/ 12647 h 665"/>
                <a:gd name="T96" fmla="*/ 3745 w 609"/>
                <a:gd name="T97" fmla="*/ 13016 h 665"/>
                <a:gd name="T98" fmla="*/ 3457 w 609"/>
                <a:gd name="T99" fmla="*/ 13578 h 665"/>
                <a:gd name="T100" fmla="*/ 3244 w 609"/>
                <a:gd name="T101" fmla="*/ 14135 h 665"/>
                <a:gd name="T102" fmla="*/ 2932 w 609"/>
                <a:gd name="T103" fmla="*/ 15044 h 665"/>
                <a:gd name="T104" fmla="*/ 2651 w 609"/>
                <a:gd name="T105" fmla="*/ 15818 h 665"/>
                <a:gd name="T106" fmla="*/ 2335 w 609"/>
                <a:gd name="T107" fmla="*/ 16342 h 665"/>
                <a:gd name="T108" fmla="*/ 2032 w 609"/>
                <a:gd name="T109" fmla="*/ 16932 h 665"/>
                <a:gd name="T110" fmla="*/ 1647 w 609"/>
                <a:gd name="T111" fmla="*/ 17369 h 665"/>
                <a:gd name="T112" fmla="*/ 1307 w 609"/>
                <a:gd name="T113" fmla="*/ 17988 h 665"/>
                <a:gd name="T114" fmla="*/ 1056 w 609"/>
                <a:gd name="T115" fmla="*/ 18450 h 665"/>
                <a:gd name="T116" fmla="*/ 803 w 609"/>
                <a:gd name="T117" fmla="*/ 18951 h 665"/>
                <a:gd name="T118" fmla="*/ 569 w 609"/>
                <a:gd name="T119" fmla="*/ 19385 h 665"/>
                <a:gd name="T120" fmla="*/ 340 w 609"/>
                <a:gd name="T121" fmla="*/ 19950 h 665"/>
                <a:gd name="T122" fmla="*/ 0 w 609"/>
                <a:gd name="T123" fmla="*/ 20663 h 6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9"/>
                <a:gd name="T187" fmla="*/ 0 h 665"/>
                <a:gd name="T188" fmla="*/ 609 w 609"/>
                <a:gd name="T189" fmla="*/ 665 h 6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9" h="665">
                  <a:moveTo>
                    <a:pt x="609" y="0"/>
                  </a:moveTo>
                  <a:cubicBezTo>
                    <a:pt x="600" y="0"/>
                    <a:pt x="600" y="0"/>
                    <a:pt x="600" y="0"/>
                  </a:cubicBezTo>
                  <a:cubicBezTo>
                    <a:pt x="600" y="2"/>
                    <a:pt x="600" y="2"/>
                    <a:pt x="600" y="2"/>
                  </a:cubicBezTo>
                  <a:cubicBezTo>
                    <a:pt x="595" y="2"/>
                    <a:pt x="595" y="2"/>
                    <a:pt x="595" y="2"/>
                  </a:cubicBezTo>
                  <a:cubicBezTo>
                    <a:pt x="595" y="4"/>
                    <a:pt x="595" y="4"/>
                    <a:pt x="595" y="4"/>
                  </a:cubicBezTo>
                  <a:cubicBezTo>
                    <a:pt x="590" y="4"/>
                    <a:pt x="590" y="4"/>
                    <a:pt x="590" y="4"/>
                  </a:cubicBezTo>
                  <a:cubicBezTo>
                    <a:pt x="590" y="6"/>
                    <a:pt x="590" y="6"/>
                    <a:pt x="590" y="6"/>
                  </a:cubicBezTo>
                  <a:cubicBezTo>
                    <a:pt x="587" y="6"/>
                    <a:pt x="587" y="6"/>
                    <a:pt x="587" y="6"/>
                  </a:cubicBezTo>
                  <a:cubicBezTo>
                    <a:pt x="587" y="8"/>
                    <a:pt x="587" y="8"/>
                    <a:pt x="587" y="8"/>
                  </a:cubicBezTo>
                  <a:cubicBezTo>
                    <a:pt x="583" y="8"/>
                    <a:pt x="583" y="8"/>
                    <a:pt x="583" y="8"/>
                  </a:cubicBezTo>
                  <a:cubicBezTo>
                    <a:pt x="583" y="9"/>
                    <a:pt x="583" y="9"/>
                    <a:pt x="583" y="9"/>
                  </a:cubicBezTo>
                  <a:cubicBezTo>
                    <a:pt x="581" y="9"/>
                    <a:pt x="581" y="9"/>
                    <a:pt x="581" y="9"/>
                  </a:cubicBezTo>
                  <a:cubicBezTo>
                    <a:pt x="581" y="11"/>
                    <a:pt x="581" y="11"/>
                    <a:pt x="581" y="11"/>
                  </a:cubicBezTo>
                  <a:cubicBezTo>
                    <a:pt x="577" y="11"/>
                    <a:pt x="577" y="11"/>
                    <a:pt x="577" y="11"/>
                  </a:cubicBezTo>
                  <a:cubicBezTo>
                    <a:pt x="577" y="13"/>
                    <a:pt x="577" y="13"/>
                    <a:pt x="577" y="13"/>
                  </a:cubicBezTo>
                  <a:cubicBezTo>
                    <a:pt x="574" y="13"/>
                    <a:pt x="574" y="13"/>
                    <a:pt x="574" y="13"/>
                  </a:cubicBezTo>
                  <a:cubicBezTo>
                    <a:pt x="574" y="16"/>
                    <a:pt x="574" y="16"/>
                    <a:pt x="574" y="16"/>
                  </a:cubicBezTo>
                  <a:cubicBezTo>
                    <a:pt x="572" y="16"/>
                    <a:pt x="572" y="16"/>
                    <a:pt x="572" y="16"/>
                  </a:cubicBezTo>
                  <a:cubicBezTo>
                    <a:pt x="572" y="18"/>
                    <a:pt x="572" y="18"/>
                    <a:pt x="572" y="18"/>
                  </a:cubicBezTo>
                  <a:cubicBezTo>
                    <a:pt x="568" y="18"/>
                    <a:pt x="568" y="18"/>
                    <a:pt x="568" y="18"/>
                  </a:cubicBezTo>
                  <a:cubicBezTo>
                    <a:pt x="568" y="20"/>
                    <a:pt x="568" y="20"/>
                    <a:pt x="568" y="20"/>
                  </a:cubicBezTo>
                  <a:cubicBezTo>
                    <a:pt x="563" y="20"/>
                    <a:pt x="563" y="20"/>
                    <a:pt x="563" y="20"/>
                  </a:cubicBezTo>
                  <a:cubicBezTo>
                    <a:pt x="563" y="23"/>
                    <a:pt x="563" y="23"/>
                    <a:pt x="563" y="23"/>
                  </a:cubicBezTo>
                  <a:cubicBezTo>
                    <a:pt x="558" y="23"/>
                    <a:pt x="558" y="23"/>
                    <a:pt x="558" y="23"/>
                  </a:cubicBezTo>
                  <a:cubicBezTo>
                    <a:pt x="558" y="24"/>
                    <a:pt x="558" y="24"/>
                    <a:pt x="558" y="24"/>
                  </a:cubicBezTo>
                  <a:cubicBezTo>
                    <a:pt x="555" y="24"/>
                    <a:pt x="555" y="24"/>
                    <a:pt x="555" y="24"/>
                  </a:cubicBezTo>
                  <a:cubicBezTo>
                    <a:pt x="555" y="27"/>
                    <a:pt x="555" y="27"/>
                    <a:pt x="555" y="27"/>
                  </a:cubicBezTo>
                  <a:cubicBezTo>
                    <a:pt x="552" y="27"/>
                    <a:pt x="552" y="27"/>
                    <a:pt x="552" y="27"/>
                  </a:cubicBezTo>
                  <a:cubicBezTo>
                    <a:pt x="552" y="28"/>
                    <a:pt x="552" y="28"/>
                    <a:pt x="552" y="28"/>
                  </a:cubicBezTo>
                  <a:cubicBezTo>
                    <a:pt x="549" y="28"/>
                    <a:pt x="549" y="28"/>
                    <a:pt x="549" y="28"/>
                  </a:cubicBezTo>
                  <a:cubicBezTo>
                    <a:pt x="549" y="30"/>
                    <a:pt x="549" y="30"/>
                    <a:pt x="549" y="30"/>
                  </a:cubicBezTo>
                  <a:cubicBezTo>
                    <a:pt x="545" y="30"/>
                    <a:pt x="545" y="30"/>
                    <a:pt x="545" y="30"/>
                  </a:cubicBezTo>
                  <a:cubicBezTo>
                    <a:pt x="545" y="32"/>
                    <a:pt x="545" y="32"/>
                    <a:pt x="545" y="32"/>
                  </a:cubicBezTo>
                  <a:cubicBezTo>
                    <a:pt x="542" y="32"/>
                    <a:pt x="542" y="32"/>
                    <a:pt x="542" y="32"/>
                  </a:cubicBezTo>
                  <a:cubicBezTo>
                    <a:pt x="542" y="34"/>
                    <a:pt x="542" y="34"/>
                    <a:pt x="542" y="34"/>
                  </a:cubicBezTo>
                  <a:cubicBezTo>
                    <a:pt x="540" y="34"/>
                    <a:pt x="540" y="34"/>
                    <a:pt x="540" y="34"/>
                  </a:cubicBezTo>
                  <a:cubicBezTo>
                    <a:pt x="540" y="36"/>
                    <a:pt x="540" y="36"/>
                    <a:pt x="540" y="36"/>
                  </a:cubicBezTo>
                  <a:cubicBezTo>
                    <a:pt x="538" y="36"/>
                    <a:pt x="538" y="36"/>
                    <a:pt x="538" y="36"/>
                  </a:cubicBezTo>
                  <a:cubicBezTo>
                    <a:pt x="538" y="39"/>
                    <a:pt x="538" y="39"/>
                    <a:pt x="538" y="39"/>
                  </a:cubicBezTo>
                  <a:cubicBezTo>
                    <a:pt x="536" y="39"/>
                    <a:pt x="536" y="39"/>
                    <a:pt x="536" y="39"/>
                  </a:cubicBezTo>
                  <a:cubicBezTo>
                    <a:pt x="536" y="42"/>
                    <a:pt x="536" y="42"/>
                    <a:pt x="536" y="42"/>
                  </a:cubicBezTo>
                  <a:cubicBezTo>
                    <a:pt x="534" y="42"/>
                    <a:pt x="534" y="42"/>
                    <a:pt x="534" y="42"/>
                  </a:cubicBezTo>
                  <a:cubicBezTo>
                    <a:pt x="534" y="44"/>
                    <a:pt x="534" y="44"/>
                    <a:pt x="534" y="44"/>
                  </a:cubicBezTo>
                  <a:cubicBezTo>
                    <a:pt x="532" y="44"/>
                    <a:pt x="532" y="44"/>
                    <a:pt x="532" y="44"/>
                  </a:cubicBezTo>
                  <a:cubicBezTo>
                    <a:pt x="532" y="46"/>
                    <a:pt x="532" y="46"/>
                    <a:pt x="532" y="46"/>
                  </a:cubicBezTo>
                  <a:cubicBezTo>
                    <a:pt x="530" y="46"/>
                    <a:pt x="530" y="46"/>
                    <a:pt x="530" y="46"/>
                  </a:cubicBezTo>
                  <a:cubicBezTo>
                    <a:pt x="530" y="48"/>
                    <a:pt x="530" y="48"/>
                    <a:pt x="530" y="48"/>
                  </a:cubicBezTo>
                  <a:cubicBezTo>
                    <a:pt x="528" y="48"/>
                    <a:pt x="528" y="48"/>
                    <a:pt x="528" y="48"/>
                  </a:cubicBezTo>
                  <a:cubicBezTo>
                    <a:pt x="528" y="50"/>
                    <a:pt x="528" y="50"/>
                    <a:pt x="528" y="50"/>
                  </a:cubicBezTo>
                  <a:cubicBezTo>
                    <a:pt x="526" y="50"/>
                    <a:pt x="526" y="50"/>
                    <a:pt x="526" y="50"/>
                  </a:cubicBezTo>
                  <a:cubicBezTo>
                    <a:pt x="526" y="52"/>
                    <a:pt x="526" y="52"/>
                    <a:pt x="526" y="52"/>
                  </a:cubicBezTo>
                  <a:cubicBezTo>
                    <a:pt x="523" y="52"/>
                    <a:pt x="523" y="52"/>
                    <a:pt x="523" y="52"/>
                  </a:cubicBezTo>
                  <a:cubicBezTo>
                    <a:pt x="523" y="54"/>
                    <a:pt x="523" y="54"/>
                    <a:pt x="523" y="54"/>
                  </a:cubicBezTo>
                  <a:cubicBezTo>
                    <a:pt x="520" y="54"/>
                    <a:pt x="520" y="54"/>
                    <a:pt x="520" y="54"/>
                  </a:cubicBezTo>
                  <a:cubicBezTo>
                    <a:pt x="520" y="56"/>
                    <a:pt x="520" y="56"/>
                    <a:pt x="520" y="56"/>
                  </a:cubicBezTo>
                  <a:cubicBezTo>
                    <a:pt x="519" y="56"/>
                    <a:pt x="519" y="56"/>
                    <a:pt x="519" y="56"/>
                  </a:cubicBezTo>
                  <a:cubicBezTo>
                    <a:pt x="519" y="58"/>
                    <a:pt x="519" y="58"/>
                    <a:pt x="519" y="58"/>
                  </a:cubicBezTo>
                  <a:cubicBezTo>
                    <a:pt x="517" y="58"/>
                    <a:pt x="517" y="58"/>
                    <a:pt x="517" y="58"/>
                  </a:cubicBezTo>
                  <a:cubicBezTo>
                    <a:pt x="517" y="60"/>
                    <a:pt x="517" y="60"/>
                    <a:pt x="517" y="60"/>
                  </a:cubicBezTo>
                  <a:cubicBezTo>
                    <a:pt x="514" y="60"/>
                    <a:pt x="514" y="60"/>
                    <a:pt x="514" y="60"/>
                  </a:cubicBezTo>
                  <a:cubicBezTo>
                    <a:pt x="514" y="61"/>
                    <a:pt x="514" y="61"/>
                    <a:pt x="514" y="61"/>
                  </a:cubicBezTo>
                  <a:cubicBezTo>
                    <a:pt x="512" y="61"/>
                    <a:pt x="512" y="61"/>
                    <a:pt x="512" y="61"/>
                  </a:cubicBezTo>
                  <a:cubicBezTo>
                    <a:pt x="512" y="62"/>
                    <a:pt x="512" y="62"/>
                    <a:pt x="512" y="62"/>
                  </a:cubicBezTo>
                  <a:cubicBezTo>
                    <a:pt x="510" y="62"/>
                    <a:pt x="510" y="62"/>
                    <a:pt x="510" y="62"/>
                  </a:cubicBezTo>
                  <a:cubicBezTo>
                    <a:pt x="510" y="65"/>
                    <a:pt x="510" y="65"/>
                    <a:pt x="510" y="65"/>
                  </a:cubicBezTo>
                  <a:cubicBezTo>
                    <a:pt x="508" y="65"/>
                    <a:pt x="508" y="65"/>
                    <a:pt x="508" y="65"/>
                  </a:cubicBezTo>
                  <a:cubicBezTo>
                    <a:pt x="508" y="66"/>
                    <a:pt x="508" y="66"/>
                    <a:pt x="508" y="66"/>
                  </a:cubicBezTo>
                  <a:cubicBezTo>
                    <a:pt x="505" y="66"/>
                    <a:pt x="505" y="66"/>
                    <a:pt x="505" y="66"/>
                  </a:cubicBezTo>
                  <a:cubicBezTo>
                    <a:pt x="505" y="68"/>
                    <a:pt x="505" y="68"/>
                    <a:pt x="505" y="68"/>
                  </a:cubicBezTo>
                  <a:cubicBezTo>
                    <a:pt x="503" y="68"/>
                    <a:pt x="503" y="68"/>
                    <a:pt x="503" y="68"/>
                  </a:cubicBezTo>
                  <a:cubicBezTo>
                    <a:pt x="503" y="71"/>
                    <a:pt x="503" y="71"/>
                    <a:pt x="503" y="71"/>
                  </a:cubicBezTo>
                  <a:cubicBezTo>
                    <a:pt x="501" y="71"/>
                    <a:pt x="501" y="71"/>
                    <a:pt x="501" y="71"/>
                  </a:cubicBezTo>
                  <a:cubicBezTo>
                    <a:pt x="501" y="73"/>
                    <a:pt x="501" y="73"/>
                    <a:pt x="501" y="73"/>
                  </a:cubicBezTo>
                  <a:cubicBezTo>
                    <a:pt x="499" y="73"/>
                    <a:pt x="499" y="73"/>
                    <a:pt x="499" y="73"/>
                  </a:cubicBezTo>
                  <a:cubicBezTo>
                    <a:pt x="499" y="75"/>
                    <a:pt x="499" y="75"/>
                    <a:pt x="499" y="75"/>
                  </a:cubicBezTo>
                  <a:cubicBezTo>
                    <a:pt x="497" y="75"/>
                    <a:pt x="497" y="75"/>
                    <a:pt x="497" y="75"/>
                  </a:cubicBezTo>
                  <a:cubicBezTo>
                    <a:pt x="497" y="76"/>
                    <a:pt x="497" y="76"/>
                    <a:pt x="497" y="76"/>
                  </a:cubicBezTo>
                  <a:cubicBezTo>
                    <a:pt x="494" y="76"/>
                    <a:pt x="494" y="76"/>
                    <a:pt x="494" y="76"/>
                  </a:cubicBezTo>
                  <a:cubicBezTo>
                    <a:pt x="494" y="78"/>
                    <a:pt x="494" y="78"/>
                    <a:pt x="494" y="78"/>
                  </a:cubicBezTo>
                  <a:cubicBezTo>
                    <a:pt x="492" y="78"/>
                    <a:pt x="492" y="78"/>
                    <a:pt x="492" y="78"/>
                  </a:cubicBezTo>
                  <a:cubicBezTo>
                    <a:pt x="492" y="80"/>
                    <a:pt x="492" y="80"/>
                    <a:pt x="492" y="80"/>
                  </a:cubicBezTo>
                  <a:cubicBezTo>
                    <a:pt x="489" y="80"/>
                    <a:pt x="489" y="80"/>
                    <a:pt x="489" y="80"/>
                  </a:cubicBezTo>
                  <a:cubicBezTo>
                    <a:pt x="489" y="82"/>
                    <a:pt x="489" y="82"/>
                    <a:pt x="489" y="82"/>
                  </a:cubicBezTo>
                  <a:cubicBezTo>
                    <a:pt x="486" y="82"/>
                    <a:pt x="486" y="82"/>
                    <a:pt x="486" y="82"/>
                  </a:cubicBezTo>
                  <a:cubicBezTo>
                    <a:pt x="486" y="85"/>
                    <a:pt x="486" y="85"/>
                    <a:pt x="486" y="85"/>
                  </a:cubicBezTo>
                  <a:cubicBezTo>
                    <a:pt x="484" y="85"/>
                    <a:pt x="484" y="85"/>
                    <a:pt x="484" y="85"/>
                  </a:cubicBezTo>
                  <a:cubicBezTo>
                    <a:pt x="484" y="87"/>
                    <a:pt x="484" y="87"/>
                    <a:pt x="484" y="87"/>
                  </a:cubicBezTo>
                  <a:cubicBezTo>
                    <a:pt x="482" y="87"/>
                    <a:pt x="482" y="87"/>
                    <a:pt x="482" y="87"/>
                  </a:cubicBezTo>
                  <a:cubicBezTo>
                    <a:pt x="482" y="90"/>
                    <a:pt x="482" y="90"/>
                    <a:pt x="482" y="90"/>
                  </a:cubicBezTo>
                  <a:cubicBezTo>
                    <a:pt x="480" y="90"/>
                    <a:pt x="480" y="90"/>
                    <a:pt x="480" y="90"/>
                  </a:cubicBezTo>
                  <a:cubicBezTo>
                    <a:pt x="480" y="93"/>
                    <a:pt x="480" y="93"/>
                    <a:pt x="480" y="93"/>
                  </a:cubicBezTo>
                  <a:cubicBezTo>
                    <a:pt x="477" y="93"/>
                    <a:pt x="477" y="93"/>
                    <a:pt x="477" y="93"/>
                  </a:cubicBezTo>
                  <a:cubicBezTo>
                    <a:pt x="477" y="95"/>
                    <a:pt x="477" y="95"/>
                    <a:pt x="477" y="95"/>
                  </a:cubicBezTo>
                  <a:cubicBezTo>
                    <a:pt x="475" y="95"/>
                    <a:pt x="475" y="95"/>
                    <a:pt x="475" y="95"/>
                  </a:cubicBezTo>
                  <a:cubicBezTo>
                    <a:pt x="475" y="97"/>
                    <a:pt x="475" y="97"/>
                    <a:pt x="475" y="97"/>
                  </a:cubicBezTo>
                  <a:cubicBezTo>
                    <a:pt x="473" y="97"/>
                    <a:pt x="473" y="97"/>
                    <a:pt x="473" y="97"/>
                  </a:cubicBezTo>
                  <a:cubicBezTo>
                    <a:pt x="473" y="99"/>
                    <a:pt x="473" y="99"/>
                    <a:pt x="473" y="99"/>
                  </a:cubicBezTo>
                  <a:cubicBezTo>
                    <a:pt x="471" y="99"/>
                    <a:pt x="471" y="99"/>
                    <a:pt x="471" y="99"/>
                  </a:cubicBezTo>
                  <a:cubicBezTo>
                    <a:pt x="471" y="101"/>
                    <a:pt x="471" y="101"/>
                    <a:pt x="471" y="101"/>
                  </a:cubicBezTo>
                  <a:cubicBezTo>
                    <a:pt x="469" y="101"/>
                    <a:pt x="469" y="101"/>
                    <a:pt x="469" y="101"/>
                  </a:cubicBezTo>
                  <a:cubicBezTo>
                    <a:pt x="469" y="104"/>
                    <a:pt x="469" y="104"/>
                    <a:pt x="469" y="104"/>
                  </a:cubicBezTo>
                  <a:cubicBezTo>
                    <a:pt x="467" y="104"/>
                    <a:pt x="467" y="104"/>
                    <a:pt x="467" y="104"/>
                  </a:cubicBezTo>
                  <a:cubicBezTo>
                    <a:pt x="467" y="105"/>
                    <a:pt x="467" y="105"/>
                    <a:pt x="467" y="105"/>
                  </a:cubicBezTo>
                  <a:cubicBezTo>
                    <a:pt x="466" y="105"/>
                    <a:pt x="466" y="105"/>
                    <a:pt x="466" y="105"/>
                  </a:cubicBezTo>
                  <a:cubicBezTo>
                    <a:pt x="466" y="107"/>
                    <a:pt x="466" y="107"/>
                    <a:pt x="466" y="107"/>
                  </a:cubicBezTo>
                  <a:cubicBezTo>
                    <a:pt x="463" y="107"/>
                    <a:pt x="463" y="107"/>
                    <a:pt x="463" y="107"/>
                  </a:cubicBezTo>
                  <a:cubicBezTo>
                    <a:pt x="463" y="110"/>
                    <a:pt x="463" y="110"/>
                    <a:pt x="463" y="110"/>
                  </a:cubicBezTo>
                  <a:cubicBezTo>
                    <a:pt x="460" y="110"/>
                    <a:pt x="460" y="110"/>
                    <a:pt x="460" y="110"/>
                  </a:cubicBezTo>
                  <a:cubicBezTo>
                    <a:pt x="460" y="112"/>
                    <a:pt x="460" y="112"/>
                    <a:pt x="460" y="112"/>
                  </a:cubicBezTo>
                  <a:cubicBezTo>
                    <a:pt x="458" y="112"/>
                    <a:pt x="458" y="112"/>
                    <a:pt x="458" y="112"/>
                  </a:cubicBezTo>
                  <a:cubicBezTo>
                    <a:pt x="458" y="113"/>
                    <a:pt x="458" y="113"/>
                    <a:pt x="458" y="113"/>
                  </a:cubicBezTo>
                  <a:cubicBezTo>
                    <a:pt x="456" y="113"/>
                    <a:pt x="456" y="113"/>
                    <a:pt x="456" y="113"/>
                  </a:cubicBezTo>
                  <a:cubicBezTo>
                    <a:pt x="456" y="115"/>
                    <a:pt x="456" y="115"/>
                    <a:pt x="456" y="115"/>
                  </a:cubicBezTo>
                  <a:cubicBezTo>
                    <a:pt x="454" y="115"/>
                    <a:pt x="454" y="115"/>
                    <a:pt x="454" y="115"/>
                  </a:cubicBezTo>
                  <a:cubicBezTo>
                    <a:pt x="454" y="116"/>
                    <a:pt x="454" y="116"/>
                    <a:pt x="454" y="116"/>
                  </a:cubicBezTo>
                  <a:cubicBezTo>
                    <a:pt x="451" y="116"/>
                    <a:pt x="451" y="116"/>
                    <a:pt x="451" y="116"/>
                  </a:cubicBezTo>
                  <a:cubicBezTo>
                    <a:pt x="451" y="118"/>
                    <a:pt x="451" y="118"/>
                    <a:pt x="451" y="118"/>
                  </a:cubicBezTo>
                  <a:cubicBezTo>
                    <a:pt x="449" y="118"/>
                    <a:pt x="449" y="118"/>
                    <a:pt x="449" y="118"/>
                  </a:cubicBezTo>
                  <a:cubicBezTo>
                    <a:pt x="449" y="119"/>
                    <a:pt x="449" y="119"/>
                    <a:pt x="449" y="119"/>
                  </a:cubicBezTo>
                  <a:cubicBezTo>
                    <a:pt x="447" y="119"/>
                    <a:pt x="447" y="119"/>
                    <a:pt x="447" y="119"/>
                  </a:cubicBezTo>
                  <a:cubicBezTo>
                    <a:pt x="447" y="121"/>
                    <a:pt x="447" y="121"/>
                    <a:pt x="447" y="121"/>
                  </a:cubicBezTo>
                  <a:cubicBezTo>
                    <a:pt x="444" y="121"/>
                    <a:pt x="444" y="121"/>
                    <a:pt x="444" y="121"/>
                  </a:cubicBezTo>
                  <a:cubicBezTo>
                    <a:pt x="444" y="123"/>
                    <a:pt x="444" y="123"/>
                    <a:pt x="444" y="123"/>
                  </a:cubicBezTo>
                  <a:cubicBezTo>
                    <a:pt x="441" y="123"/>
                    <a:pt x="441" y="123"/>
                    <a:pt x="441" y="123"/>
                  </a:cubicBezTo>
                  <a:cubicBezTo>
                    <a:pt x="441" y="125"/>
                    <a:pt x="441" y="125"/>
                    <a:pt x="441" y="125"/>
                  </a:cubicBezTo>
                  <a:cubicBezTo>
                    <a:pt x="439" y="125"/>
                    <a:pt x="439" y="125"/>
                    <a:pt x="439" y="125"/>
                  </a:cubicBezTo>
                  <a:cubicBezTo>
                    <a:pt x="439" y="126"/>
                    <a:pt x="439" y="126"/>
                    <a:pt x="439" y="126"/>
                  </a:cubicBezTo>
                  <a:cubicBezTo>
                    <a:pt x="436" y="126"/>
                    <a:pt x="436" y="126"/>
                    <a:pt x="436" y="126"/>
                  </a:cubicBezTo>
                  <a:cubicBezTo>
                    <a:pt x="436" y="129"/>
                    <a:pt x="436" y="129"/>
                    <a:pt x="436" y="129"/>
                  </a:cubicBezTo>
                  <a:cubicBezTo>
                    <a:pt x="433" y="129"/>
                    <a:pt x="433" y="129"/>
                    <a:pt x="433" y="129"/>
                  </a:cubicBezTo>
                  <a:cubicBezTo>
                    <a:pt x="433" y="130"/>
                    <a:pt x="433" y="130"/>
                    <a:pt x="433" y="130"/>
                  </a:cubicBezTo>
                  <a:cubicBezTo>
                    <a:pt x="430" y="130"/>
                    <a:pt x="430" y="130"/>
                    <a:pt x="430" y="130"/>
                  </a:cubicBezTo>
                  <a:cubicBezTo>
                    <a:pt x="430" y="132"/>
                    <a:pt x="430" y="132"/>
                    <a:pt x="430" y="132"/>
                  </a:cubicBezTo>
                  <a:cubicBezTo>
                    <a:pt x="428" y="132"/>
                    <a:pt x="428" y="132"/>
                    <a:pt x="428" y="132"/>
                  </a:cubicBezTo>
                  <a:cubicBezTo>
                    <a:pt x="428" y="133"/>
                    <a:pt x="428" y="133"/>
                    <a:pt x="428" y="133"/>
                  </a:cubicBezTo>
                  <a:cubicBezTo>
                    <a:pt x="424" y="133"/>
                    <a:pt x="424" y="133"/>
                    <a:pt x="424" y="133"/>
                  </a:cubicBezTo>
                  <a:cubicBezTo>
                    <a:pt x="424" y="135"/>
                    <a:pt x="424" y="135"/>
                    <a:pt x="424" y="135"/>
                  </a:cubicBezTo>
                  <a:cubicBezTo>
                    <a:pt x="422" y="135"/>
                    <a:pt x="422" y="135"/>
                    <a:pt x="422" y="135"/>
                  </a:cubicBezTo>
                  <a:cubicBezTo>
                    <a:pt x="422" y="137"/>
                    <a:pt x="422" y="137"/>
                    <a:pt x="422" y="137"/>
                  </a:cubicBezTo>
                  <a:cubicBezTo>
                    <a:pt x="419" y="137"/>
                    <a:pt x="419" y="137"/>
                    <a:pt x="419" y="137"/>
                  </a:cubicBezTo>
                  <a:cubicBezTo>
                    <a:pt x="419" y="138"/>
                    <a:pt x="419" y="138"/>
                    <a:pt x="419" y="138"/>
                  </a:cubicBezTo>
                  <a:cubicBezTo>
                    <a:pt x="417" y="138"/>
                    <a:pt x="417" y="138"/>
                    <a:pt x="417" y="138"/>
                  </a:cubicBezTo>
                  <a:cubicBezTo>
                    <a:pt x="417" y="141"/>
                    <a:pt x="417" y="141"/>
                    <a:pt x="417" y="141"/>
                  </a:cubicBezTo>
                  <a:cubicBezTo>
                    <a:pt x="416" y="141"/>
                    <a:pt x="416" y="141"/>
                    <a:pt x="416" y="141"/>
                  </a:cubicBezTo>
                  <a:cubicBezTo>
                    <a:pt x="416" y="142"/>
                    <a:pt x="416" y="142"/>
                    <a:pt x="416" y="142"/>
                  </a:cubicBezTo>
                  <a:cubicBezTo>
                    <a:pt x="413" y="142"/>
                    <a:pt x="413" y="142"/>
                    <a:pt x="413" y="142"/>
                  </a:cubicBezTo>
                  <a:cubicBezTo>
                    <a:pt x="413" y="144"/>
                    <a:pt x="413" y="144"/>
                    <a:pt x="413" y="144"/>
                  </a:cubicBezTo>
                  <a:cubicBezTo>
                    <a:pt x="411" y="144"/>
                    <a:pt x="411" y="144"/>
                    <a:pt x="411" y="144"/>
                  </a:cubicBezTo>
                  <a:cubicBezTo>
                    <a:pt x="411" y="147"/>
                    <a:pt x="411" y="147"/>
                    <a:pt x="411" y="147"/>
                  </a:cubicBezTo>
                  <a:cubicBezTo>
                    <a:pt x="409" y="147"/>
                    <a:pt x="409" y="147"/>
                    <a:pt x="409" y="147"/>
                  </a:cubicBezTo>
                  <a:cubicBezTo>
                    <a:pt x="409" y="149"/>
                    <a:pt x="409" y="149"/>
                    <a:pt x="409" y="149"/>
                  </a:cubicBezTo>
                  <a:cubicBezTo>
                    <a:pt x="405" y="149"/>
                    <a:pt x="405" y="149"/>
                    <a:pt x="405" y="149"/>
                  </a:cubicBezTo>
                  <a:cubicBezTo>
                    <a:pt x="405" y="151"/>
                    <a:pt x="405" y="151"/>
                    <a:pt x="405" y="151"/>
                  </a:cubicBezTo>
                  <a:cubicBezTo>
                    <a:pt x="402" y="151"/>
                    <a:pt x="402" y="151"/>
                    <a:pt x="402" y="151"/>
                  </a:cubicBezTo>
                  <a:cubicBezTo>
                    <a:pt x="402" y="154"/>
                    <a:pt x="402" y="154"/>
                    <a:pt x="402" y="154"/>
                  </a:cubicBezTo>
                  <a:cubicBezTo>
                    <a:pt x="398" y="154"/>
                    <a:pt x="398" y="154"/>
                    <a:pt x="398" y="154"/>
                  </a:cubicBezTo>
                  <a:cubicBezTo>
                    <a:pt x="398" y="156"/>
                    <a:pt x="398" y="156"/>
                    <a:pt x="398" y="156"/>
                  </a:cubicBezTo>
                  <a:cubicBezTo>
                    <a:pt x="394" y="156"/>
                    <a:pt x="394" y="156"/>
                    <a:pt x="394" y="156"/>
                  </a:cubicBezTo>
                  <a:cubicBezTo>
                    <a:pt x="394" y="158"/>
                    <a:pt x="394" y="158"/>
                    <a:pt x="394" y="158"/>
                  </a:cubicBezTo>
                  <a:cubicBezTo>
                    <a:pt x="391" y="158"/>
                    <a:pt x="391" y="158"/>
                    <a:pt x="391" y="158"/>
                  </a:cubicBezTo>
                  <a:cubicBezTo>
                    <a:pt x="391" y="160"/>
                    <a:pt x="391" y="160"/>
                    <a:pt x="391" y="160"/>
                  </a:cubicBezTo>
                  <a:cubicBezTo>
                    <a:pt x="389" y="160"/>
                    <a:pt x="389" y="160"/>
                    <a:pt x="389" y="160"/>
                  </a:cubicBezTo>
                  <a:cubicBezTo>
                    <a:pt x="389" y="161"/>
                    <a:pt x="389" y="161"/>
                    <a:pt x="389" y="161"/>
                  </a:cubicBezTo>
                  <a:cubicBezTo>
                    <a:pt x="386" y="161"/>
                    <a:pt x="386" y="161"/>
                    <a:pt x="386" y="161"/>
                  </a:cubicBezTo>
                  <a:cubicBezTo>
                    <a:pt x="386" y="164"/>
                    <a:pt x="386" y="164"/>
                    <a:pt x="386" y="164"/>
                  </a:cubicBezTo>
                  <a:cubicBezTo>
                    <a:pt x="383" y="164"/>
                    <a:pt x="383" y="164"/>
                    <a:pt x="383" y="164"/>
                  </a:cubicBezTo>
                  <a:cubicBezTo>
                    <a:pt x="383" y="165"/>
                    <a:pt x="383" y="165"/>
                    <a:pt x="383" y="165"/>
                  </a:cubicBezTo>
                  <a:cubicBezTo>
                    <a:pt x="381" y="165"/>
                    <a:pt x="381" y="165"/>
                    <a:pt x="381" y="165"/>
                  </a:cubicBezTo>
                  <a:cubicBezTo>
                    <a:pt x="381" y="168"/>
                    <a:pt x="381" y="168"/>
                    <a:pt x="381" y="168"/>
                  </a:cubicBezTo>
                  <a:cubicBezTo>
                    <a:pt x="378" y="168"/>
                    <a:pt x="378" y="168"/>
                    <a:pt x="378" y="168"/>
                  </a:cubicBezTo>
                  <a:cubicBezTo>
                    <a:pt x="378" y="170"/>
                    <a:pt x="378" y="170"/>
                    <a:pt x="378" y="170"/>
                  </a:cubicBezTo>
                  <a:cubicBezTo>
                    <a:pt x="375" y="170"/>
                    <a:pt x="375" y="170"/>
                    <a:pt x="375" y="170"/>
                  </a:cubicBezTo>
                  <a:cubicBezTo>
                    <a:pt x="375" y="171"/>
                    <a:pt x="375" y="171"/>
                    <a:pt x="375" y="171"/>
                  </a:cubicBezTo>
                  <a:cubicBezTo>
                    <a:pt x="373" y="171"/>
                    <a:pt x="373" y="171"/>
                    <a:pt x="373" y="171"/>
                  </a:cubicBezTo>
                  <a:cubicBezTo>
                    <a:pt x="373" y="173"/>
                    <a:pt x="373" y="173"/>
                    <a:pt x="373" y="173"/>
                  </a:cubicBezTo>
                  <a:cubicBezTo>
                    <a:pt x="370" y="173"/>
                    <a:pt x="370" y="173"/>
                    <a:pt x="370" y="173"/>
                  </a:cubicBezTo>
                  <a:cubicBezTo>
                    <a:pt x="370" y="175"/>
                    <a:pt x="370" y="175"/>
                    <a:pt x="370" y="175"/>
                  </a:cubicBezTo>
                  <a:cubicBezTo>
                    <a:pt x="369" y="175"/>
                    <a:pt x="369" y="175"/>
                    <a:pt x="369" y="175"/>
                  </a:cubicBezTo>
                  <a:cubicBezTo>
                    <a:pt x="369" y="177"/>
                    <a:pt x="369" y="177"/>
                    <a:pt x="369" y="177"/>
                  </a:cubicBezTo>
                  <a:cubicBezTo>
                    <a:pt x="366" y="177"/>
                    <a:pt x="366" y="177"/>
                    <a:pt x="366" y="177"/>
                  </a:cubicBezTo>
                  <a:cubicBezTo>
                    <a:pt x="366" y="178"/>
                    <a:pt x="366" y="178"/>
                    <a:pt x="366" y="178"/>
                  </a:cubicBezTo>
                  <a:cubicBezTo>
                    <a:pt x="362" y="178"/>
                    <a:pt x="362" y="178"/>
                    <a:pt x="362" y="178"/>
                  </a:cubicBezTo>
                  <a:cubicBezTo>
                    <a:pt x="362" y="180"/>
                    <a:pt x="362" y="180"/>
                    <a:pt x="362" y="180"/>
                  </a:cubicBezTo>
                  <a:cubicBezTo>
                    <a:pt x="360" y="180"/>
                    <a:pt x="360" y="180"/>
                    <a:pt x="360" y="180"/>
                  </a:cubicBezTo>
                  <a:cubicBezTo>
                    <a:pt x="360" y="182"/>
                    <a:pt x="360" y="182"/>
                    <a:pt x="360" y="182"/>
                  </a:cubicBezTo>
                  <a:cubicBezTo>
                    <a:pt x="355" y="182"/>
                    <a:pt x="355" y="182"/>
                    <a:pt x="355" y="182"/>
                  </a:cubicBezTo>
                  <a:cubicBezTo>
                    <a:pt x="355" y="184"/>
                    <a:pt x="355" y="184"/>
                    <a:pt x="355" y="184"/>
                  </a:cubicBezTo>
                  <a:cubicBezTo>
                    <a:pt x="353" y="184"/>
                    <a:pt x="353" y="184"/>
                    <a:pt x="353" y="184"/>
                  </a:cubicBezTo>
                  <a:cubicBezTo>
                    <a:pt x="353" y="187"/>
                    <a:pt x="353" y="187"/>
                    <a:pt x="353" y="187"/>
                  </a:cubicBezTo>
                  <a:cubicBezTo>
                    <a:pt x="352" y="187"/>
                    <a:pt x="352" y="187"/>
                    <a:pt x="352" y="187"/>
                  </a:cubicBezTo>
                  <a:cubicBezTo>
                    <a:pt x="352" y="189"/>
                    <a:pt x="352" y="189"/>
                    <a:pt x="352" y="189"/>
                  </a:cubicBezTo>
                  <a:cubicBezTo>
                    <a:pt x="349" y="189"/>
                    <a:pt x="349" y="189"/>
                    <a:pt x="349" y="189"/>
                  </a:cubicBezTo>
                  <a:cubicBezTo>
                    <a:pt x="349" y="190"/>
                    <a:pt x="349" y="190"/>
                    <a:pt x="349" y="190"/>
                  </a:cubicBezTo>
                  <a:cubicBezTo>
                    <a:pt x="347" y="190"/>
                    <a:pt x="347" y="190"/>
                    <a:pt x="347" y="190"/>
                  </a:cubicBezTo>
                  <a:cubicBezTo>
                    <a:pt x="347" y="192"/>
                    <a:pt x="347" y="192"/>
                    <a:pt x="347" y="192"/>
                  </a:cubicBezTo>
                  <a:cubicBezTo>
                    <a:pt x="344" y="192"/>
                    <a:pt x="344" y="192"/>
                    <a:pt x="344" y="192"/>
                  </a:cubicBezTo>
                  <a:cubicBezTo>
                    <a:pt x="344" y="193"/>
                    <a:pt x="344" y="193"/>
                    <a:pt x="344" y="193"/>
                  </a:cubicBezTo>
                  <a:cubicBezTo>
                    <a:pt x="341" y="193"/>
                    <a:pt x="341" y="193"/>
                    <a:pt x="341" y="193"/>
                  </a:cubicBezTo>
                  <a:cubicBezTo>
                    <a:pt x="341" y="195"/>
                    <a:pt x="341" y="195"/>
                    <a:pt x="341" y="195"/>
                  </a:cubicBezTo>
                  <a:cubicBezTo>
                    <a:pt x="338" y="195"/>
                    <a:pt x="338" y="195"/>
                    <a:pt x="338" y="195"/>
                  </a:cubicBezTo>
                  <a:cubicBezTo>
                    <a:pt x="338" y="198"/>
                    <a:pt x="338" y="198"/>
                    <a:pt x="338" y="198"/>
                  </a:cubicBezTo>
                  <a:cubicBezTo>
                    <a:pt x="336" y="198"/>
                    <a:pt x="336" y="198"/>
                    <a:pt x="336" y="198"/>
                  </a:cubicBezTo>
                  <a:cubicBezTo>
                    <a:pt x="336" y="200"/>
                    <a:pt x="336" y="200"/>
                    <a:pt x="336" y="200"/>
                  </a:cubicBezTo>
                  <a:cubicBezTo>
                    <a:pt x="334" y="200"/>
                    <a:pt x="334" y="200"/>
                    <a:pt x="334" y="200"/>
                  </a:cubicBezTo>
                  <a:cubicBezTo>
                    <a:pt x="334" y="202"/>
                    <a:pt x="334" y="202"/>
                    <a:pt x="334" y="202"/>
                  </a:cubicBezTo>
                  <a:cubicBezTo>
                    <a:pt x="332" y="202"/>
                    <a:pt x="332" y="202"/>
                    <a:pt x="332" y="202"/>
                  </a:cubicBezTo>
                  <a:cubicBezTo>
                    <a:pt x="332" y="203"/>
                    <a:pt x="332" y="203"/>
                    <a:pt x="332" y="203"/>
                  </a:cubicBezTo>
                  <a:cubicBezTo>
                    <a:pt x="329" y="203"/>
                    <a:pt x="329" y="203"/>
                    <a:pt x="329" y="203"/>
                  </a:cubicBezTo>
                  <a:cubicBezTo>
                    <a:pt x="329" y="205"/>
                    <a:pt x="329" y="205"/>
                    <a:pt x="329" y="205"/>
                  </a:cubicBezTo>
                  <a:cubicBezTo>
                    <a:pt x="326" y="205"/>
                    <a:pt x="326" y="205"/>
                    <a:pt x="326" y="205"/>
                  </a:cubicBezTo>
                  <a:cubicBezTo>
                    <a:pt x="326" y="208"/>
                    <a:pt x="326" y="208"/>
                    <a:pt x="326" y="208"/>
                  </a:cubicBezTo>
                  <a:cubicBezTo>
                    <a:pt x="324" y="208"/>
                    <a:pt x="324" y="208"/>
                    <a:pt x="324" y="208"/>
                  </a:cubicBezTo>
                  <a:cubicBezTo>
                    <a:pt x="324" y="211"/>
                    <a:pt x="324" y="211"/>
                    <a:pt x="324" y="211"/>
                  </a:cubicBezTo>
                  <a:cubicBezTo>
                    <a:pt x="322" y="211"/>
                    <a:pt x="322" y="211"/>
                    <a:pt x="322" y="211"/>
                  </a:cubicBezTo>
                  <a:cubicBezTo>
                    <a:pt x="322" y="212"/>
                    <a:pt x="322" y="212"/>
                    <a:pt x="322" y="212"/>
                  </a:cubicBezTo>
                  <a:cubicBezTo>
                    <a:pt x="320" y="212"/>
                    <a:pt x="320" y="212"/>
                    <a:pt x="320" y="212"/>
                  </a:cubicBezTo>
                  <a:cubicBezTo>
                    <a:pt x="320" y="214"/>
                    <a:pt x="320" y="214"/>
                    <a:pt x="320" y="214"/>
                  </a:cubicBezTo>
                  <a:cubicBezTo>
                    <a:pt x="317" y="214"/>
                    <a:pt x="317" y="214"/>
                    <a:pt x="317" y="214"/>
                  </a:cubicBezTo>
                  <a:cubicBezTo>
                    <a:pt x="317" y="216"/>
                    <a:pt x="317" y="216"/>
                    <a:pt x="317" y="216"/>
                  </a:cubicBezTo>
                  <a:cubicBezTo>
                    <a:pt x="315" y="216"/>
                    <a:pt x="315" y="216"/>
                    <a:pt x="315" y="216"/>
                  </a:cubicBezTo>
                  <a:cubicBezTo>
                    <a:pt x="315" y="218"/>
                    <a:pt x="315" y="218"/>
                    <a:pt x="315" y="218"/>
                  </a:cubicBezTo>
                  <a:cubicBezTo>
                    <a:pt x="313" y="218"/>
                    <a:pt x="313" y="218"/>
                    <a:pt x="313" y="218"/>
                  </a:cubicBezTo>
                  <a:cubicBezTo>
                    <a:pt x="313" y="219"/>
                    <a:pt x="313" y="219"/>
                    <a:pt x="313" y="219"/>
                  </a:cubicBezTo>
                  <a:cubicBezTo>
                    <a:pt x="311" y="219"/>
                    <a:pt x="311" y="219"/>
                    <a:pt x="311" y="219"/>
                  </a:cubicBezTo>
                  <a:cubicBezTo>
                    <a:pt x="311" y="221"/>
                    <a:pt x="311" y="221"/>
                    <a:pt x="311" y="221"/>
                  </a:cubicBezTo>
                  <a:cubicBezTo>
                    <a:pt x="308" y="221"/>
                    <a:pt x="308" y="221"/>
                    <a:pt x="308" y="221"/>
                  </a:cubicBezTo>
                  <a:cubicBezTo>
                    <a:pt x="308" y="223"/>
                    <a:pt x="308" y="223"/>
                    <a:pt x="308" y="223"/>
                  </a:cubicBezTo>
                  <a:cubicBezTo>
                    <a:pt x="305" y="223"/>
                    <a:pt x="305" y="223"/>
                    <a:pt x="305" y="223"/>
                  </a:cubicBezTo>
                  <a:cubicBezTo>
                    <a:pt x="305" y="226"/>
                    <a:pt x="305" y="226"/>
                    <a:pt x="305" y="226"/>
                  </a:cubicBezTo>
                  <a:cubicBezTo>
                    <a:pt x="304" y="226"/>
                    <a:pt x="304" y="226"/>
                    <a:pt x="304" y="226"/>
                  </a:cubicBezTo>
                  <a:cubicBezTo>
                    <a:pt x="304" y="231"/>
                    <a:pt x="304" y="231"/>
                    <a:pt x="304" y="231"/>
                  </a:cubicBezTo>
                  <a:cubicBezTo>
                    <a:pt x="302" y="231"/>
                    <a:pt x="302" y="231"/>
                    <a:pt x="302" y="231"/>
                  </a:cubicBezTo>
                  <a:cubicBezTo>
                    <a:pt x="302" y="233"/>
                    <a:pt x="302" y="233"/>
                    <a:pt x="302" y="233"/>
                  </a:cubicBezTo>
                  <a:cubicBezTo>
                    <a:pt x="300" y="233"/>
                    <a:pt x="300" y="233"/>
                    <a:pt x="300" y="233"/>
                  </a:cubicBezTo>
                  <a:cubicBezTo>
                    <a:pt x="300" y="235"/>
                    <a:pt x="300" y="235"/>
                    <a:pt x="300" y="235"/>
                  </a:cubicBezTo>
                  <a:cubicBezTo>
                    <a:pt x="299" y="235"/>
                    <a:pt x="299" y="235"/>
                    <a:pt x="299" y="235"/>
                  </a:cubicBezTo>
                  <a:cubicBezTo>
                    <a:pt x="299" y="236"/>
                    <a:pt x="299" y="236"/>
                    <a:pt x="299" y="236"/>
                  </a:cubicBezTo>
                  <a:cubicBezTo>
                    <a:pt x="297" y="236"/>
                    <a:pt x="297" y="236"/>
                    <a:pt x="297" y="236"/>
                  </a:cubicBezTo>
                  <a:cubicBezTo>
                    <a:pt x="297" y="239"/>
                    <a:pt x="297" y="239"/>
                    <a:pt x="297" y="239"/>
                  </a:cubicBezTo>
                  <a:cubicBezTo>
                    <a:pt x="294" y="239"/>
                    <a:pt x="294" y="239"/>
                    <a:pt x="294" y="239"/>
                  </a:cubicBezTo>
                  <a:cubicBezTo>
                    <a:pt x="294" y="241"/>
                    <a:pt x="294" y="241"/>
                    <a:pt x="294" y="241"/>
                  </a:cubicBezTo>
                  <a:cubicBezTo>
                    <a:pt x="292" y="241"/>
                    <a:pt x="292" y="241"/>
                    <a:pt x="292" y="241"/>
                  </a:cubicBezTo>
                  <a:cubicBezTo>
                    <a:pt x="292" y="243"/>
                    <a:pt x="292" y="243"/>
                    <a:pt x="292" y="243"/>
                  </a:cubicBezTo>
                  <a:cubicBezTo>
                    <a:pt x="290" y="243"/>
                    <a:pt x="290" y="243"/>
                    <a:pt x="290" y="243"/>
                  </a:cubicBezTo>
                  <a:cubicBezTo>
                    <a:pt x="290" y="245"/>
                    <a:pt x="290" y="245"/>
                    <a:pt x="290" y="245"/>
                  </a:cubicBezTo>
                  <a:cubicBezTo>
                    <a:pt x="287" y="245"/>
                    <a:pt x="287" y="245"/>
                    <a:pt x="287" y="245"/>
                  </a:cubicBezTo>
                  <a:cubicBezTo>
                    <a:pt x="287" y="248"/>
                    <a:pt x="287" y="248"/>
                    <a:pt x="287" y="248"/>
                  </a:cubicBezTo>
                  <a:cubicBezTo>
                    <a:pt x="285" y="248"/>
                    <a:pt x="285" y="248"/>
                    <a:pt x="285" y="248"/>
                  </a:cubicBezTo>
                  <a:cubicBezTo>
                    <a:pt x="285" y="250"/>
                    <a:pt x="285" y="250"/>
                    <a:pt x="285" y="250"/>
                  </a:cubicBezTo>
                  <a:cubicBezTo>
                    <a:pt x="283" y="250"/>
                    <a:pt x="283" y="250"/>
                    <a:pt x="283" y="250"/>
                  </a:cubicBezTo>
                  <a:cubicBezTo>
                    <a:pt x="283" y="253"/>
                    <a:pt x="283" y="253"/>
                    <a:pt x="283" y="253"/>
                  </a:cubicBezTo>
                  <a:cubicBezTo>
                    <a:pt x="281" y="253"/>
                    <a:pt x="281" y="253"/>
                    <a:pt x="281" y="253"/>
                  </a:cubicBezTo>
                  <a:cubicBezTo>
                    <a:pt x="281" y="256"/>
                    <a:pt x="281" y="256"/>
                    <a:pt x="281" y="256"/>
                  </a:cubicBezTo>
                  <a:cubicBezTo>
                    <a:pt x="278" y="256"/>
                    <a:pt x="278" y="256"/>
                    <a:pt x="278" y="256"/>
                  </a:cubicBezTo>
                  <a:cubicBezTo>
                    <a:pt x="278" y="258"/>
                    <a:pt x="278" y="258"/>
                    <a:pt x="278" y="258"/>
                  </a:cubicBezTo>
                  <a:cubicBezTo>
                    <a:pt x="276" y="258"/>
                    <a:pt x="276" y="258"/>
                    <a:pt x="276" y="258"/>
                  </a:cubicBezTo>
                  <a:cubicBezTo>
                    <a:pt x="276" y="259"/>
                    <a:pt x="276" y="259"/>
                    <a:pt x="276" y="259"/>
                  </a:cubicBezTo>
                  <a:cubicBezTo>
                    <a:pt x="273" y="259"/>
                    <a:pt x="273" y="259"/>
                    <a:pt x="273" y="259"/>
                  </a:cubicBezTo>
                  <a:cubicBezTo>
                    <a:pt x="273" y="261"/>
                    <a:pt x="273" y="261"/>
                    <a:pt x="273" y="261"/>
                  </a:cubicBezTo>
                  <a:cubicBezTo>
                    <a:pt x="270" y="261"/>
                    <a:pt x="270" y="261"/>
                    <a:pt x="270" y="261"/>
                  </a:cubicBezTo>
                  <a:cubicBezTo>
                    <a:pt x="270" y="262"/>
                    <a:pt x="270" y="262"/>
                    <a:pt x="270" y="262"/>
                  </a:cubicBezTo>
                  <a:cubicBezTo>
                    <a:pt x="268" y="262"/>
                    <a:pt x="268" y="262"/>
                    <a:pt x="268" y="262"/>
                  </a:cubicBezTo>
                  <a:cubicBezTo>
                    <a:pt x="268" y="265"/>
                    <a:pt x="268" y="265"/>
                    <a:pt x="268" y="265"/>
                  </a:cubicBezTo>
                  <a:cubicBezTo>
                    <a:pt x="266" y="265"/>
                    <a:pt x="266" y="265"/>
                    <a:pt x="266" y="265"/>
                  </a:cubicBezTo>
                  <a:cubicBezTo>
                    <a:pt x="266" y="267"/>
                    <a:pt x="266" y="267"/>
                    <a:pt x="266" y="267"/>
                  </a:cubicBezTo>
                  <a:cubicBezTo>
                    <a:pt x="262" y="267"/>
                    <a:pt x="262" y="267"/>
                    <a:pt x="262" y="267"/>
                  </a:cubicBezTo>
                  <a:cubicBezTo>
                    <a:pt x="262" y="269"/>
                    <a:pt x="262" y="269"/>
                    <a:pt x="262" y="269"/>
                  </a:cubicBezTo>
                  <a:cubicBezTo>
                    <a:pt x="258" y="269"/>
                    <a:pt x="258" y="269"/>
                    <a:pt x="258" y="269"/>
                  </a:cubicBezTo>
                  <a:cubicBezTo>
                    <a:pt x="258" y="272"/>
                    <a:pt x="258" y="272"/>
                    <a:pt x="258" y="272"/>
                  </a:cubicBezTo>
                  <a:cubicBezTo>
                    <a:pt x="255" y="272"/>
                    <a:pt x="255" y="272"/>
                    <a:pt x="255" y="272"/>
                  </a:cubicBezTo>
                  <a:cubicBezTo>
                    <a:pt x="255" y="274"/>
                    <a:pt x="255" y="274"/>
                    <a:pt x="255" y="274"/>
                  </a:cubicBezTo>
                  <a:cubicBezTo>
                    <a:pt x="253" y="274"/>
                    <a:pt x="253" y="274"/>
                    <a:pt x="253" y="274"/>
                  </a:cubicBezTo>
                  <a:cubicBezTo>
                    <a:pt x="253" y="276"/>
                    <a:pt x="253" y="276"/>
                    <a:pt x="253" y="276"/>
                  </a:cubicBezTo>
                  <a:cubicBezTo>
                    <a:pt x="251" y="276"/>
                    <a:pt x="251" y="276"/>
                    <a:pt x="251" y="276"/>
                  </a:cubicBezTo>
                  <a:cubicBezTo>
                    <a:pt x="251" y="279"/>
                    <a:pt x="251" y="279"/>
                    <a:pt x="251" y="279"/>
                  </a:cubicBezTo>
                  <a:cubicBezTo>
                    <a:pt x="248" y="279"/>
                    <a:pt x="248" y="279"/>
                    <a:pt x="248" y="279"/>
                  </a:cubicBezTo>
                  <a:cubicBezTo>
                    <a:pt x="248" y="281"/>
                    <a:pt x="248" y="281"/>
                    <a:pt x="248" y="281"/>
                  </a:cubicBezTo>
                  <a:cubicBezTo>
                    <a:pt x="246" y="281"/>
                    <a:pt x="246" y="281"/>
                    <a:pt x="246" y="281"/>
                  </a:cubicBezTo>
                  <a:cubicBezTo>
                    <a:pt x="246" y="283"/>
                    <a:pt x="246" y="283"/>
                    <a:pt x="246" y="283"/>
                  </a:cubicBezTo>
                  <a:cubicBezTo>
                    <a:pt x="245" y="283"/>
                    <a:pt x="245" y="283"/>
                    <a:pt x="245" y="283"/>
                  </a:cubicBezTo>
                  <a:cubicBezTo>
                    <a:pt x="245" y="286"/>
                    <a:pt x="245" y="286"/>
                    <a:pt x="245" y="286"/>
                  </a:cubicBezTo>
                  <a:cubicBezTo>
                    <a:pt x="242" y="286"/>
                    <a:pt x="242" y="286"/>
                    <a:pt x="242" y="286"/>
                  </a:cubicBezTo>
                  <a:cubicBezTo>
                    <a:pt x="242" y="289"/>
                    <a:pt x="242" y="289"/>
                    <a:pt x="242" y="289"/>
                  </a:cubicBezTo>
                  <a:cubicBezTo>
                    <a:pt x="237" y="289"/>
                    <a:pt x="237" y="289"/>
                    <a:pt x="237" y="289"/>
                  </a:cubicBezTo>
                  <a:cubicBezTo>
                    <a:pt x="237" y="293"/>
                    <a:pt x="237" y="293"/>
                    <a:pt x="237" y="293"/>
                  </a:cubicBezTo>
                  <a:cubicBezTo>
                    <a:pt x="234" y="293"/>
                    <a:pt x="234" y="293"/>
                    <a:pt x="234" y="293"/>
                  </a:cubicBezTo>
                  <a:cubicBezTo>
                    <a:pt x="234" y="294"/>
                    <a:pt x="234" y="294"/>
                    <a:pt x="234" y="294"/>
                  </a:cubicBezTo>
                  <a:cubicBezTo>
                    <a:pt x="232" y="294"/>
                    <a:pt x="232" y="294"/>
                    <a:pt x="232" y="294"/>
                  </a:cubicBezTo>
                  <a:cubicBezTo>
                    <a:pt x="232" y="297"/>
                    <a:pt x="232" y="297"/>
                    <a:pt x="232" y="297"/>
                  </a:cubicBezTo>
                  <a:cubicBezTo>
                    <a:pt x="230" y="297"/>
                    <a:pt x="230" y="297"/>
                    <a:pt x="230" y="297"/>
                  </a:cubicBezTo>
                  <a:cubicBezTo>
                    <a:pt x="230" y="299"/>
                    <a:pt x="230" y="299"/>
                    <a:pt x="230" y="299"/>
                  </a:cubicBezTo>
                  <a:cubicBezTo>
                    <a:pt x="228" y="299"/>
                    <a:pt x="228" y="299"/>
                    <a:pt x="228" y="299"/>
                  </a:cubicBezTo>
                  <a:cubicBezTo>
                    <a:pt x="228" y="302"/>
                    <a:pt x="228" y="302"/>
                    <a:pt x="228" y="302"/>
                  </a:cubicBezTo>
                  <a:cubicBezTo>
                    <a:pt x="225" y="302"/>
                    <a:pt x="225" y="302"/>
                    <a:pt x="225" y="302"/>
                  </a:cubicBezTo>
                  <a:cubicBezTo>
                    <a:pt x="225" y="305"/>
                    <a:pt x="225" y="305"/>
                    <a:pt x="225" y="305"/>
                  </a:cubicBezTo>
                  <a:cubicBezTo>
                    <a:pt x="223" y="305"/>
                    <a:pt x="223" y="305"/>
                    <a:pt x="223" y="305"/>
                  </a:cubicBezTo>
                  <a:cubicBezTo>
                    <a:pt x="223" y="307"/>
                    <a:pt x="223" y="307"/>
                    <a:pt x="223" y="307"/>
                  </a:cubicBezTo>
                  <a:cubicBezTo>
                    <a:pt x="220" y="307"/>
                    <a:pt x="220" y="307"/>
                    <a:pt x="220" y="307"/>
                  </a:cubicBezTo>
                  <a:cubicBezTo>
                    <a:pt x="220" y="310"/>
                    <a:pt x="220" y="310"/>
                    <a:pt x="220" y="310"/>
                  </a:cubicBezTo>
                  <a:cubicBezTo>
                    <a:pt x="218" y="310"/>
                    <a:pt x="218" y="310"/>
                    <a:pt x="218" y="310"/>
                  </a:cubicBezTo>
                  <a:cubicBezTo>
                    <a:pt x="218" y="313"/>
                    <a:pt x="218" y="313"/>
                    <a:pt x="218" y="313"/>
                  </a:cubicBezTo>
                  <a:cubicBezTo>
                    <a:pt x="215" y="313"/>
                    <a:pt x="215" y="313"/>
                    <a:pt x="215" y="313"/>
                  </a:cubicBezTo>
                  <a:cubicBezTo>
                    <a:pt x="215" y="315"/>
                    <a:pt x="215" y="315"/>
                    <a:pt x="215" y="315"/>
                  </a:cubicBezTo>
                  <a:cubicBezTo>
                    <a:pt x="212" y="315"/>
                    <a:pt x="212" y="315"/>
                    <a:pt x="212" y="315"/>
                  </a:cubicBezTo>
                  <a:cubicBezTo>
                    <a:pt x="212" y="317"/>
                    <a:pt x="212" y="317"/>
                    <a:pt x="212" y="317"/>
                  </a:cubicBezTo>
                  <a:cubicBezTo>
                    <a:pt x="210" y="317"/>
                    <a:pt x="210" y="317"/>
                    <a:pt x="210" y="317"/>
                  </a:cubicBezTo>
                  <a:cubicBezTo>
                    <a:pt x="210" y="320"/>
                    <a:pt x="210" y="320"/>
                    <a:pt x="210" y="320"/>
                  </a:cubicBezTo>
                  <a:cubicBezTo>
                    <a:pt x="208" y="320"/>
                    <a:pt x="208" y="320"/>
                    <a:pt x="208" y="320"/>
                  </a:cubicBezTo>
                  <a:cubicBezTo>
                    <a:pt x="208" y="322"/>
                    <a:pt x="208" y="322"/>
                    <a:pt x="208" y="322"/>
                  </a:cubicBezTo>
                  <a:cubicBezTo>
                    <a:pt x="206" y="322"/>
                    <a:pt x="206" y="322"/>
                    <a:pt x="206" y="322"/>
                  </a:cubicBezTo>
                  <a:cubicBezTo>
                    <a:pt x="206" y="325"/>
                    <a:pt x="206" y="325"/>
                    <a:pt x="206" y="325"/>
                  </a:cubicBezTo>
                  <a:cubicBezTo>
                    <a:pt x="203" y="325"/>
                    <a:pt x="203" y="325"/>
                    <a:pt x="203" y="325"/>
                  </a:cubicBezTo>
                  <a:cubicBezTo>
                    <a:pt x="203" y="327"/>
                    <a:pt x="203" y="327"/>
                    <a:pt x="203" y="327"/>
                  </a:cubicBezTo>
                  <a:cubicBezTo>
                    <a:pt x="202" y="327"/>
                    <a:pt x="202" y="327"/>
                    <a:pt x="202" y="327"/>
                  </a:cubicBezTo>
                  <a:cubicBezTo>
                    <a:pt x="202" y="330"/>
                    <a:pt x="202" y="330"/>
                    <a:pt x="202" y="330"/>
                  </a:cubicBezTo>
                  <a:cubicBezTo>
                    <a:pt x="200" y="330"/>
                    <a:pt x="200" y="330"/>
                    <a:pt x="200" y="330"/>
                  </a:cubicBezTo>
                  <a:cubicBezTo>
                    <a:pt x="200" y="333"/>
                    <a:pt x="200" y="333"/>
                    <a:pt x="200" y="333"/>
                  </a:cubicBezTo>
                  <a:cubicBezTo>
                    <a:pt x="198" y="333"/>
                    <a:pt x="198" y="333"/>
                    <a:pt x="198" y="333"/>
                  </a:cubicBezTo>
                  <a:cubicBezTo>
                    <a:pt x="198" y="335"/>
                    <a:pt x="198" y="335"/>
                    <a:pt x="198" y="335"/>
                  </a:cubicBezTo>
                  <a:cubicBezTo>
                    <a:pt x="196" y="335"/>
                    <a:pt x="196" y="335"/>
                    <a:pt x="196" y="335"/>
                  </a:cubicBezTo>
                  <a:cubicBezTo>
                    <a:pt x="196" y="337"/>
                    <a:pt x="196" y="337"/>
                    <a:pt x="196" y="337"/>
                  </a:cubicBezTo>
                  <a:cubicBezTo>
                    <a:pt x="194" y="337"/>
                    <a:pt x="194" y="337"/>
                    <a:pt x="194" y="337"/>
                  </a:cubicBezTo>
                  <a:cubicBezTo>
                    <a:pt x="194" y="340"/>
                    <a:pt x="194" y="340"/>
                    <a:pt x="194" y="340"/>
                  </a:cubicBezTo>
                  <a:cubicBezTo>
                    <a:pt x="192" y="340"/>
                    <a:pt x="192" y="340"/>
                    <a:pt x="192" y="340"/>
                  </a:cubicBezTo>
                  <a:cubicBezTo>
                    <a:pt x="192" y="342"/>
                    <a:pt x="192" y="342"/>
                    <a:pt x="192" y="342"/>
                  </a:cubicBezTo>
                  <a:cubicBezTo>
                    <a:pt x="190" y="342"/>
                    <a:pt x="190" y="342"/>
                    <a:pt x="190" y="342"/>
                  </a:cubicBezTo>
                  <a:cubicBezTo>
                    <a:pt x="190" y="344"/>
                    <a:pt x="190" y="344"/>
                    <a:pt x="190" y="344"/>
                  </a:cubicBezTo>
                  <a:cubicBezTo>
                    <a:pt x="187" y="344"/>
                    <a:pt x="187" y="344"/>
                    <a:pt x="187" y="344"/>
                  </a:cubicBezTo>
                  <a:cubicBezTo>
                    <a:pt x="187" y="346"/>
                    <a:pt x="187" y="346"/>
                    <a:pt x="187" y="346"/>
                  </a:cubicBezTo>
                  <a:cubicBezTo>
                    <a:pt x="184" y="346"/>
                    <a:pt x="184" y="346"/>
                    <a:pt x="184" y="346"/>
                  </a:cubicBezTo>
                  <a:cubicBezTo>
                    <a:pt x="184" y="348"/>
                    <a:pt x="184" y="348"/>
                    <a:pt x="184" y="348"/>
                  </a:cubicBezTo>
                  <a:cubicBezTo>
                    <a:pt x="182" y="348"/>
                    <a:pt x="182" y="348"/>
                    <a:pt x="182" y="348"/>
                  </a:cubicBezTo>
                  <a:cubicBezTo>
                    <a:pt x="182" y="350"/>
                    <a:pt x="182" y="350"/>
                    <a:pt x="182" y="350"/>
                  </a:cubicBezTo>
                  <a:cubicBezTo>
                    <a:pt x="181" y="350"/>
                    <a:pt x="181" y="350"/>
                    <a:pt x="181" y="350"/>
                  </a:cubicBezTo>
                  <a:cubicBezTo>
                    <a:pt x="181" y="351"/>
                    <a:pt x="181" y="351"/>
                    <a:pt x="181" y="351"/>
                  </a:cubicBezTo>
                  <a:cubicBezTo>
                    <a:pt x="179" y="351"/>
                    <a:pt x="179" y="351"/>
                    <a:pt x="179" y="351"/>
                  </a:cubicBezTo>
                  <a:cubicBezTo>
                    <a:pt x="179" y="353"/>
                    <a:pt x="179" y="353"/>
                    <a:pt x="179" y="353"/>
                  </a:cubicBezTo>
                  <a:cubicBezTo>
                    <a:pt x="177" y="353"/>
                    <a:pt x="177" y="353"/>
                    <a:pt x="177" y="353"/>
                  </a:cubicBezTo>
                  <a:cubicBezTo>
                    <a:pt x="177" y="355"/>
                    <a:pt x="177" y="355"/>
                    <a:pt x="177" y="355"/>
                  </a:cubicBezTo>
                  <a:cubicBezTo>
                    <a:pt x="174" y="355"/>
                    <a:pt x="174" y="355"/>
                    <a:pt x="174" y="355"/>
                  </a:cubicBezTo>
                  <a:cubicBezTo>
                    <a:pt x="174" y="359"/>
                    <a:pt x="174" y="359"/>
                    <a:pt x="174" y="359"/>
                  </a:cubicBezTo>
                  <a:cubicBezTo>
                    <a:pt x="172" y="359"/>
                    <a:pt x="172" y="359"/>
                    <a:pt x="172" y="359"/>
                  </a:cubicBezTo>
                  <a:cubicBezTo>
                    <a:pt x="172" y="361"/>
                    <a:pt x="172" y="361"/>
                    <a:pt x="172" y="361"/>
                  </a:cubicBezTo>
                  <a:cubicBezTo>
                    <a:pt x="170" y="361"/>
                    <a:pt x="170" y="361"/>
                    <a:pt x="170" y="361"/>
                  </a:cubicBezTo>
                  <a:cubicBezTo>
                    <a:pt x="170" y="364"/>
                    <a:pt x="170" y="364"/>
                    <a:pt x="170" y="364"/>
                  </a:cubicBezTo>
                  <a:cubicBezTo>
                    <a:pt x="168" y="364"/>
                    <a:pt x="168" y="364"/>
                    <a:pt x="168" y="364"/>
                  </a:cubicBezTo>
                  <a:cubicBezTo>
                    <a:pt x="168" y="365"/>
                    <a:pt x="168" y="365"/>
                    <a:pt x="168" y="365"/>
                  </a:cubicBezTo>
                  <a:cubicBezTo>
                    <a:pt x="166" y="365"/>
                    <a:pt x="166" y="365"/>
                    <a:pt x="166" y="365"/>
                  </a:cubicBezTo>
                  <a:cubicBezTo>
                    <a:pt x="166" y="368"/>
                    <a:pt x="166" y="368"/>
                    <a:pt x="166" y="368"/>
                  </a:cubicBezTo>
                  <a:cubicBezTo>
                    <a:pt x="164" y="368"/>
                    <a:pt x="164" y="368"/>
                    <a:pt x="164" y="368"/>
                  </a:cubicBezTo>
                  <a:cubicBezTo>
                    <a:pt x="164" y="370"/>
                    <a:pt x="164" y="370"/>
                    <a:pt x="164" y="370"/>
                  </a:cubicBezTo>
                  <a:cubicBezTo>
                    <a:pt x="161" y="370"/>
                    <a:pt x="161" y="370"/>
                    <a:pt x="161" y="370"/>
                  </a:cubicBezTo>
                  <a:cubicBezTo>
                    <a:pt x="161" y="372"/>
                    <a:pt x="161" y="372"/>
                    <a:pt x="161" y="372"/>
                  </a:cubicBezTo>
                  <a:cubicBezTo>
                    <a:pt x="159" y="372"/>
                    <a:pt x="159" y="372"/>
                    <a:pt x="159" y="372"/>
                  </a:cubicBezTo>
                  <a:cubicBezTo>
                    <a:pt x="159" y="374"/>
                    <a:pt x="159" y="374"/>
                    <a:pt x="159" y="374"/>
                  </a:cubicBezTo>
                  <a:cubicBezTo>
                    <a:pt x="157" y="374"/>
                    <a:pt x="157" y="374"/>
                    <a:pt x="157" y="374"/>
                  </a:cubicBezTo>
                  <a:cubicBezTo>
                    <a:pt x="157" y="376"/>
                    <a:pt x="157" y="376"/>
                    <a:pt x="157" y="376"/>
                  </a:cubicBezTo>
                  <a:cubicBezTo>
                    <a:pt x="155" y="376"/>
                    <a:pt x="155" y="376"/>
                    <a:pt x="155" y="376"/>
                  </a:cubicBezTo>
                  <a:cubicBezTo>
                    <a:pt x="155" y="378"/>
                    <a:pt x="155" y="378"/>
                    <a:pt x="155" y="378"/>
                  </a:cubicBezTo>
                  <a:cubicBezTo>
                    <a:pt x="152" y="378"/>
                    <a:pt x="152" y="378"/>
                    <a:pt x="152" y="378"/>
                  </a:cubicBezTo>
                  <a:cubicBezTo>
                    <a:pt x="152" y="380"/>
                    <a:pt x="152" y="380"/>
                    <a:pt x="152" y="380"/>
                  </a:cubicBezTo>
                  <a:cubicBezTo>
                    <a:pt x="150" y="380"/>
                    <a:pt x="150" y="380"/>
                    <a:pt x="150" y="380"/>
                  </a:cubicBezTo>
                  <a:cubicBezTo>
                    <a:pt x="150" y="382"/>
                    <a:pt x="150" y="382"/>
                    <a:pt x="150" y="382"/>
                  </a:cubicBezTo>
                  <a:cubicBezTo>
                    <a:pt x="148" y="382"/>
                    <a:pt x="148" y="382"/>
                    <a:pt x="148" y="382"/>
                  </a:cubicBezTo>
                  <a:cubicBezTo>
                    <a:pt x="148" y="385"/>
                    <a:pt x="148" y="385"/>
                    <a:pt x="148" y="385"/>
                  </a:cubicBezTo>
                  <a:cubicBezTo>
                    <a:pt x="147" y="385"/>
                    <a:pt x="147" y="385"/>
                    <a:pt x="147" y="385"/>
                  </a:cubicBezTo>
                  <a:cubicBezTo>
                    <a:pt x="147" y="387"/>
                    <a:pt x="147" y="387"/>
                    <a:pt x="147" y="387"/>
                  </a:cubicBezTo>
                  <a:cubicBezTo>
                    <a:pt x="145" y="387"/>
                    <a:pt x="145" y="387"/>
                    <a:pt x="145" y="387"/>
                  </a:cubicBezTo>
                  <a:cubicBezTo>
                    <a:pt x="145" y="389"/>
                    <a:pt x="145" y="389"/>
                    <a:pt x="145" y="389"/>
                  </a:cubicBezTo>
                  <a:cubicBezTo>
                    <a:pt x="143" y="389"/>
                    <a:pt x="143" y="389"/>
                    <a:pt x="143" y="389"/>
                  </a:cubicBezTo>
                  <a:cubicBezTo>
                    <a:pt x="143" y="392"/>
                    <a:pt x="143" y="392"/>
                    <a:pt x="143" y="392"/>
                  </a:cubicBezTo>
                  <a:cubicBezTo>
                    <a:pt x="141" y="392"/>
                    <a:pt x="141" y="392"/>
                    <a:pt x="141" y="392"/>
                  </a:cubicBezTo>
                  <a:cubicBezTo>
                    <a:pt x="141" y="394"/>
                    <a:pt x="141" y="394"/>
                    <a:pt x="141" y="394"/>
                  </a:cubicBezTo>
                  <a:cubicBezTo>
                    <a:pt x="139" y="394"/>
                    <a:pt x="139" y="394"/>
                    <a:pt x="139" y="394"/>
                  </a:cubicBezTo>
                  <a:cubicBezTo>
                    <a:pt x="139" y="397"/>
                    <a:pt x="139" y="397"/>
                    <a:pt x="139" y="397"/>
                  </a:cubicBezTo>
                  <a:cubicBezTo>
                    <a:pt x="137" y="397"/>
                    <a:pt x="137" y="397"/>
                    <a:pt x="137" y="397"/>
                  </a:cubicBezTo>
                  <a:cubicBezTo>
                    <a:pt x="137" y="399"/>
                    <a:pt x="137" y="399"/>
                    <a:pt x="137" y="399"/>
                  </a:cubicBezTo>
                  <a:cubicBezTo>
                    <a:pt x="134" y="399"/>
                    <a:pt x="134" y="399"/>
                    <a:pt x="134" y="399"/>
                  </a:cubicBezTo>
                  <a:cubicBezTo>
                    <a:pt x="134" y="402"/>
                    <a:pt x="134" y="402"/>
                    <a:pt x="134" y="402"/>
                  </a:cubicBezTo>
                  <a:cubicBezTo>
                    <a:pt x="132" y="402"/>
                    <a:pt x="132" y="402"/>
                    <a:pt x="132" y="402"/>
                  </a:cubicBezTo>
                  <a:cubicBezTo>
                    <a:pt x="132" y="403"/>
                    <a:pt x="132" y="403"/>
                    <a:pt x="132" y="403"/>
                  </a:cubicBezTo>
                  <a:cubicBezTo>
                    <a:pt x="130" y="403"/>
                    <a:pt x="130" y="403"/>
                    <a:pt x="130" y="403"/>
                  </a:cubicBezTo>
                  <a:cubicBezTo>
                    <a:pt x="130" y="407"/>
                    <a:pt x="130" y="407"/>
                    <a:pt x="130" y="407"/>
                  </a:cubicBezTo>
                  <a:cubicBezTo>
                    <a:pt x="128" y="407"/>
                    <a:pt x="128" y="407"/>
                    <a:pt x="128" y="407"/>
                  </a:cubicBezTo>
                  <a:cubicBezTo>
                    <a:pt x="128" y="410"/>
                    <a:pt x="128" y="410"/>
                    <a:pt x="128" y="410"/>
                  </a:cubicBezTo>
                  <a:cubicBezTo>
                    <a:pt x="126" y="410"/>
                    <a:pt x="126" y="410"/>
                    <a:pt x="126" y="410"/>
                  </a:cubicBezTo>
                  <a:cubicBezTo>
                    <a:pt x="126" y="413"/>
                    <a:pt x="126" y="413"/>
                    <a:pt x="126" y="413"/>
                  </a:cubicBezTo>
                  <a:cubicBezTo>
                    <a:pt x="124" y="413"/>
                    <a:pt x="124" y="413"/>
                    <a:pt x="124" y="413"/>
                  </a:cubicBezTo>
                  <a:cubicBezTo>
                    <a:pt x="124" y="415"/>
                    <a:pt x="124" y="415"/>
                    <a:pt x="124" y="415"/>
                  </a:cubicBezTo>
                  <a:cubicBezTo>
                    <a:pt x="122" y="415"/>
                    <a:pt x="122" y="415"/>
                    <a:pt x="122" y="415"/>
                  </a:cubicBezTo>
                  <a:cubicBezTo>
                    <a:pt x="122" y="419"/>
                    <a:pt x="122" y="419"/>
                    <a:pt x="122" y="419"/>
                  </a:cubicBezTo>
                  <a:cubicBezTo>
                    <a:pt x="120" y="419"/>
                    <a:pt x="120" y="419"/>
                    <a:pt x="120" y="419"/>
                  </a:cubicBezTo>
                  <a:cubicBezTo>
                    <a:pt x="120" y="421"/>
                    <a:pt x="120" y="421"/>
                    <a:pt x="120" y="421"/>
                  </a:cubicBezTo>
                  <a:cubicBezTo>
                    <a:pt x="118" y="421"/>
                    <a:pt x="118" y="421"/>
                    <a:pt x="118" y="421"/>
                  </a:cubicBezTo>
                  <a:cubicBezTo>
                    <a:pt x="118" y="426"/>
                    <a:pt x="118" y="426"/>
                    <a:pt x="118" y="426"/>
                  </a:cubicBezTo>
                  <a:cubicBezTo>
                    <a:pt x="116" y="426"/>
                    <a:pt x="116" y="426"/>
                    <a:pt x="116" y="426"/>
                  </a:cubicBezTo>
                  <a:cubicBezTo>
                    <a:pt x="116" y="432"/>
                    <a:pt x="116" y="432"/>
                    <a:pt x="116" y="432"/>
                  </a:cubicBezTo>
                  <a:cubicBezTo>
                    <a:pt x="114" y="432"/>
                    <a:pt x="114" y="432"/>
                    <a:pt x="114" y="432"/>
                  </a:cubicBezTo>
                  <a:cubicBezTo>
                    <a:pt x="114" y="437"/>
                    <a:pt x="114" y="437"/>
                    <a:pt x="114" y="437"/>
                  </a:cubicBezTo>
                  <a:cubicBezTo>
                    <a:pt x="111" y="437"/>
                    <a:pt x="111" y="437"/>
                    <a:pt x="111" y="437"/>
                  </a:cubicBezTo>
                  <a:cubicBezTo>
                    <a:pt x="111" y="441"/>
                    <a:pt x="111" y="441"/>
                    <a:pt x="111" y="441"/>
                  </a:cubicBezTo>
                  <a:cubicBezTo>
                    <a:pt x="109" y="441"/>
                    <a:pt x="109" y="441"/>
                    <a:pt x="109" y="441"/>
                  </a:cubicBezTo>
                  <a:cubicBezTo>
                    <a:pt x="109" y="446"/>
                    <a:pt x="109" y="446"/>
                    <a:pt x="109" y="446"/>
                  </a:cubicBezTo>
                  <a:cubicBezTo>
                    <a:pt x="107" y="446"/>
                    <a:pt x="107" y="446"/>
                    <a:pt x="107" y="446"/>
                  </a:cubicBezTo>
                  <a:cubicBezTo>
                    <a:pt x="107" y="450"/>
                    <a:pt x="107" y="450"/>
                    <a:pt x="107" y="450"/>
                  </a:cubicBezTo>
                  <a:cubicBezTo>
                    <a:pt x="105" y="450"/>
                    <a:pt x="105" y="450"/>
                    <a:pt x="105" y="450"/>
                  </a:cubicBezTo>
                  <a:cubicBezTo>
                    <a:pt x="105" y="455"/>
                    <a:pt x="105" y="455"/>
                    <a:pt x="105" y="455"/>
                  </a:cubicBezTo>
                  <a:cubicBezTo>
                    <a:pt x="104" y="455"/>
                    <a:pt x="104" y="455"/>
                    <a:pt x="104" y="455"/>
                  </a:cubicBezTo>
                  <a:cubicBezTo>
                    <a:pt x="104" y="461"/>
                    <a:pt x="104" y="461"/>
                    <a:pt x="104" y="461"/>
                  </a:cubicBezTo>
                  <a:cubicBezTo>
                    <a:pt x="101" y="461"/>
                    <a:pt x="101" y="461"/>
                    <a:pt x="101" y="461"/>
                  </a:cubicBezTo>
                  <a:cubicBezTo>
                    <a:pt x="101" y="468"/>
                    <a:pt x="101" y="468"/>
                    <a:pt x="101" y="468"/>
                  </a:cubicBezTo>
                  <a:cubicBezTo>
                    <a:pt x="99" y="468"/>
                    <a:pt x="99" y="468"/>
                    <a:pt x="99" y="468"/>
                  </a:cubicBezTo>
                  <a:cubicBezTo>
                    <a:pt x="99" y="468"/>
                    <a:pt x="99" y="475"/>
                    <a:pt x="99" y="475"/>
                  </a:cubicBezTo>
                  <a:cubicBezTo>
                    <a:pt x="98" y="476"/>
                    <a:pt x="96" y="475"/>
                    <a:pt x="96" y="475"/>
                  </a:cubicBezTo>
                  <a:cubicBezTo>
                    <a:pt x="96" y="484"/>
                    <a:pt x="96" y="484"/>
                    <a:pt x="96" y="484"/>
                  </a:cubicBezTo>
                  <a:cubicBezTo>
                    <a:pt x="94" y="484"/>
                    <a:pt x="94" y="484"/>
                    <a:pt x="94" y="484"/>
                  </a:cubicBezTo>
                  <a:cubicBezTo>
                    <a:pt x="94" y="489"/>
                    <a:pt x="94" y="489"/>
                    <a:pt x="94" y="489"/>
                  </a:cubicBezTo>
                  <a:cubicBezTo>
                    <a:pt x="92" y="489"/>
                    <a:pt x="92" y="489"/>
                    <a:pt x="92" y="489"/>
                  </a:cubicBezTo>
                  <a:cubicBezTo>
                    <a:pt x="92" y="497"/>
                    <a:pt x="92" y="497"/>
                    <a:pt x="92" y="497"/>
                  </a:cubicBezTo>
                  <a:cubicBezTo>
                    <a:pt x="89" y="497"/>
                    <a:pt x="89" y="497"/>
                    <a:pt x="89" y="497"/>
                  </a:cubicBezTo>
                  <a:cubicBezTo>
                    <a:pt x="89" y="502"/>
                    <a:pt x="89" y="502"/>
                    <a:pt x="89" y="502"/>
                  </a:cubicBezTo>
                  <a:cubicBezTo>
                    <a:pt x="87" y="502"/>
                    <a:pt x="87" y="502"/>
                    <a:pt x="87" y="502"/>
                  </a:cubicBezTo>
                  <a:cubicBezTo>
                    <a:pt x="87" y="509"/>
                    <a:pt x="87" y="509"/>
                    <a:pt x="87" y="509"/>
                  </a:cubicBezTo>
                  <a:cubicBezTo>
                    <a:pt x="85" y="509"/>
                    <a:pt x="85" y="509"/>
                    <a:pt x="85" y="509"/>
                  </a:cubicBezTo>
                  <a:cubicBezTo>
                    <a:pt x="85" y="516"/>
                    <a:pt x="85" y="516"/>
                    <a:pt x="85" y="516"/>
                  </a:cubicBezTo>
                  <a:cubicBezTo>
                    <a:pt x="82" y="516"/>
                    <a:pt x="82" y="516"/>
                    <a:pt x="82" y="516"/>
                  </a:cubicBezTo>
                  <a:cubicBezTo>
                    <a:pt x="82" y="520"/>
                    <a:pt x="82" y="520"/>
                    <a:pt x="82" y="520"/>
                  </a:cubicBezTo>
                  <a:cubicBezTo>
                    <a:pt x="79" y="520"/>
                    <a:pt x="79" y="520"/>
                    <a:pt x="79" y="520"/>
                  </a:cubicBezTo>
                  <a:cubicBezTo>
                    <a:pt x="79" y="523"/>
                    <a:pt x="79" y="523"/>
                    <a:pt x="79" y="523"/>
                  </a:cubicBezTo>
                  <a:cubicBezTo>
                    <a:pt x="77" y="523"/>
                    <a:pt x="77" y="523"/>
                    <a:pt x="77" y="523"/>
                  </a:cubicBezTo>
                  <a:cubicBezTo>
                    <a:pt x="77" y="526"/>
                    <a:pt x="77" y="526"/>
                    <a:pt x="77" y="526"/>
                  </a:cubicBezTo>
                  <a:cubicBezTo>
                    <a:pt x="75" y="526"/>
                    <a:pt x="75" y="526"/>
                    <a:pt x="75" y="526"/>
                  </a:cubicBezTo>
                  <a:cubicBezTo>
                    <a:pt x="75" y="532"/>
                    <a:pt x="75" y="532"/>
                    <a:pt x="75" y="532"/>
                  </a:cubicBezTo>
                  <a:cubicBezTo>
                    <a:pt x="73" y="532"/>
                    <a:pt x="73" y="532"/>
                    <a:pt x="73" y="532"/>
                  </a:cubicBezTo>
                  <a:cubicBezTo>
                    <a:pt x="73" y="539"/>
                    <a:pt x="73" y="539"/>
                    <a:pt x="73" y="539"/>
                  </a:cubicBezTo>
                  <a:cubicBezTo>
                    <a:pt x="70" y="539"/>
                    <a:pt x="70" y="539"/>
                    <a:pt x="70" y="539"/>
                  </a:cubicBezTo>
                  <a:cubicBezTo>
                    <a:pt x="70" y="542"/>
                    <a:pt x="70" y="542"/>
                    <a:pt x="70" y="542"/>
                  </a:cubicBezTo>
                  <a:cubicBezTo>
                    <a:pt x="67" y="542"/>
                    <a:pt x="67" y="542"/>
                    <a:pt x="67" y="542"/>
                  </a:cubicBezTo>
                  <a:cubicBezTo>
                    <a:pt x="67" y="545"/>
                    <a:pt x="67" y="545"/>
                    <a:pt x="67" y="545"/>
                  </a:cubicBezTo>
                  <a:cubicBezTo>
                    <a:pt x="65" y="545"/>
                    <a:pt x="65" y="545"/>
                    <a:pt x="65" y="545"/>
                  </a:cubicBezTo>
                  <a:cubicBezTo>
                    <a:pt x="65" y="549"/>
                    <a:pt x="65" y="549"/>
                    <a:pt x="65" y="549"/>
                  </a:cubicBezTo>
                  <a:cubicBezTo>
                    <a:pt x="62" y="549"/>
                    <a:pt x="62" y="549"/>
                    <a:pt x="62" y="549"/>
                  </a:cubicBezTo>
                  <a:cubicBezTo>
                    <a:pt x="62" y="554"/>
                    <a:pt x="62" y="554"/>
                    <a:pt x="62" y="554"/>
                  </a:cubicBezTo>
                  <a:cubicBezTo>
                    <a:pt x="60" y="554"/>
                    <a:pt x="60" y="554"/>
                    <a:pt x="60" y="554"/>
                  </a:cubicBezTo>
                  <a:cubicBezTo>
                    <a:pt x="60" y="557"/>
                    <a:pt x="60" y="557"/>
                    <a:pt x="60" y="557"/>
                  </a:cubicBezTo>
                  <a:cubicBezTo>
                    <a:pt x="58" y="557"/>
                    <a:pt x="58" y="557"/>
                    <a:pt x="58" y="557"/>
                  </a:cubicBezTo>
                  <a:cubicBezTo>
                    <a:pt x="58" y="559"/>
                    <a:pt x="58" y="559"/>
                    <a:pt x="58" y="559"/>
                  </a:cubicBezTo>
                  <a:cubicBezTo>
                    <a:pt x="53" y="559"/>
                    <a:pt x="53" y="559"/>
                    <a:pt x="53" y="559"/>
                  </a:cubicBezTo>
                  <a:cubicBezTo>
                    <a:pt x="53" y="565"/>
                    <a:pt x="53" y="565"/>
                    <a:pt x="53" y="565"/>
                  </a:cubicBezTo>
                  <a:cubicBezTo>
                    <a:pt x="51" y="565"/>
                    <a:pt x="51" y="565"/>
                    <a:pt x="51" y="565"/>
                  </a:cubicBezTo>
                  <a:cubicBezTo>
                    <a:pt x="51" y="569"/>
                    <a:pt x="51" y="569"/>
                    <a:pt x="51" y="569"/>
                  </a:cubicBezTo>
                  <a:cubicBezTo>
                    <a:pt x="49" y="569"/>
                    <a:pt x="49" y="569"/>
                    <a:pt x="49" y="569"/>
                  </a:cubicBezTo>
                  <a:cubicBezTo>
                    <a:pt x="49" y="575"/>
                    <a:pt x="49" y="575"/>
                    <a:pt x="49" y="575"/>
                  </a:cubicBezTo>
                  <a:cubicBezTo>
                    <a:pt x="45" y="575"/>
                    <a:pt x="45" y="575"/>
                    <a:pt x="45" y="575"/>
                  </a:cubicBezTo>
                  <a:cubicBezTo>
                    <a:pt x="45" y="579"/>
                    <a:pt x="45" y="579"/>
                    <a:pt x="45" y="579"/>
                  </a:cubicBezTo>
                  <a:cubicBezTo>
                    <a:pt x="42" y="579"/>
                    <a:pt x="42" y="579"/>
                    <a:pt x="42" y="579"/>
                  </a:cubicBezTo>
                  <a:cubicBezTo>
                    <a:pt x="42" y="583"/>
                    <a:pt x="42" y="583"/>
                    <a:pt x="42" y="583"/>
                  </a:cubicBezTo>
                  <a:cubicBezTo>
                    <a:pt x="41" y="583"/>
                    <a:pt x="41" y="583"/>
                    <a:pt x="41" y="583"/>
                  </a:cubicBezTo>
                  <a:cubicBezTo>
                    <a:pt x="41" y="588"/>
                    <a:pt x="41" y="588"/>
                    <a:pt x="41" y="588"/>
                  </a:cubicBezTo>
                  <a:cubicBezTo>
                    <a:pt x="38" y="588"/>
                    <a:pt x="38" y="588"/>
                    <a:pt x="38" y="588"/>
                  </a:cubicBezTo>
                  <a:cubicBezTo>
                    <a:pt x="38" y="591"/>
                    <a:pt x="38" y="591"/>
                    <a:pt x="38" y="591"/>
                  </a:cubicBezTo>
                  <a:cubicBezTo>
                    <a:pt x="36" y="591"/>
                    <a:pt x="36" y="591"/>
                    <a:pt x="36" y="591"/>
                  </a:cubicBezTo>
                  <a:cubicBezTo>
                    <a:pt x="36" y="594"/>
                    <a:pt x="36" y="594"/>
                    <a:pt x="36" y="594"/>
                  </a:cubicBezTo>
                  <a:cubicBezTo>
                    <a:pt x="34" y="594"/>
                    <a:pt x="34" y="594"/>
                    <a:pt x="34" y="594"/>
                  </a:cubicBezTo>
                  <a:cubicBezTo>
                    <a:pt x="34" y="597"/>
                    <a:pt x="34" y="597"/>
                    <a:pt x="34" y="597"/>
                  </a:cubicBezTo>
                  <a:cubicBezTo>
                    <a:pt x="32" y="597"/>
                    <a:pt x="32" y="597"/>
                    <a:pt x="32" y="597"/>
                  </a:cubicBezTo>
                  <a:cubicBezTo>
                    <a:pt x="32" y="602"/>
                    <a:pt x="32" y="602"/>
                    <a:pt x="32" y="602"/>
                  </a:cubicBezTo>
                  <a:cubicBezTo>
                    <a:pt x="30" y="602"/>
                    <a:pt x="30" y="602"/>
                    <a:pt x="30" y="602"/>
                  </a:cubicBezTo>
                  <a:cubicBezTo>
                    <a:pt x="30" y="607"/>
                    <a:pt x="30" y="607"/>
                    <a:pt x="30" y="607"/>
                  </a:cubicBezTo>
                  <a:cubicBezTo>
                    <a:pt x="28" y="607"/>
                    <a:pt x="28" y="607"/>
                    <a:pt x="28" y="607"/>
                  </a:cubicBezTo>
                  <a:cubicBezTo>
                    <a:pt x="28" y="610"/>
                    <a:pt x="28" y="610"/>
                    <a:pt x="28" y="610"/>
                  </a:cubicBezTo>
                  <a:cubicBezTo>
                    <a:pt x="26" y="610"/>
                    <a:pt x="26" y="610"/>
                    <a:pt x="26" y="610"/>
                  </a:cubicBezTo>
                  <a:cubicBezTo>
                    <a:pt x="26" y="614"/>
                    <a:pt x="26" y="614"/>
                    <a:pt x="26" y="614"/>
                  </a:cubicBezTo>
                  <a:cubicBezTo>
                    <a:pt x="23" y="614"/>
                    <a:pt x="23" y="614"/>
                    <a:pt x="23" y="614"/>
                  </a:cubicBezTo>
                  <a:cubicBezTo>
                    <a:pt x="23" y="617"/>
                    <a:pt x="23" y="617"/>
                    <a:pt x="23" y="617"/>
                  </a:cubicBezTo>
                  <a:cubicBezTo>
                    <a:pt x="21" y="617"/>
                    <a:pt x="21" y="617"/>
                    <a:pt x="21" y="617"/>
                  </a:cubicBezTo>
                  <a:cubicBezTo>
                    <a:pt x="21" y="621"/>
                    <a:pt x="21" y="621"/>
                    <a:pt x="21" y="621"/>
                  </a:cubicBezTo>
                  <a:cubicBezTo>
                    <a:pt x="20" y="621"/>
                    <a:pt x="20" y="621"/>
                    <a:pt x="20" y="621"/>
                  </a:cubicBezTo>
                  <a:cubicBezTo>
                    <a:pt x="20" y="624"/>
                    <a:pt x="20" y="624"/>
                    <a:pt x="20" y="624"/>
                  </a:cubicBezTo>
                  <a:cubicBezTo>
                    <a:pt x="18" y="624"/>
                    <a:pt x="18" y="624"/>
                    <a:pt x="18" y="624"/>
                  </a:cubicBezTo>
                  <a:cubicBezTo>
                    <a:pt x="18" y="627"/>
                    <a:pt x="18" y="627"/>
                    <a:pt x="18" y="627"/>
                  </a:cubicBezTo>
                  <a:cubicBezTo>
                    <a:pt x="16" y="627"/>
                    <a:pt x="16" y="627"/>
                    <a:pt x="16" y="627"/>
                  </a:cubicBezTo>
                  <a:cubicBezTo>
                    <a:pt x="16" y="631"/>
                    <a:pt x="16" y="631"/>
                    <a:pt x="16" y="631"/>
                  </a:cubicBezTo>
                  <a:cubicBezTo>
                    <a:pt x="14" y="631"/>
                    <a:pt x="14" y="631"/>
                    <a:pt x="14" y="631"/>
                  </a:cubicBezTo>
                  <a:cubicBezTo>
                    <a:pt x="14" y="637"/>
                    <a:pt x="14" y="637"/>
                    <a:pt x="14" y="637"/>
                  </a:cubicBezTo>
                  <a:cubicBezTo>
                    <a:pt x="12" y="637"/>
                    <a:pt x="12" y="637"/>
                    <a:pt x="12" y="637"/>
                  </a:cubicBezTo>
                  <a:cubicBezTo>
                    <a:pt x="12" y="642"/>
                    <a:pt x="12" y="642"/>
                    <a:pt x="12" y="642"/>
                  </a:cubicBezTo>
                  <a:cubicBezTo>
                    <a:pt x="11" y="642"/>
                    <a:pt x="11" y="642"/>
                    <a:pt x="11" y="642"/>
                  </a:cubicBezTo>
                  <a:cubicBezTo>
                    <a:pt x="11" y="652"/>
                    <a:pt x="11" y="652"/>
                    <a:pt x="11" y="652"/>
                  </a:cubicBezTo>
                  <a:cubicBezTo>
                    <a:pt x="8" y="652"/>
                    <a:pt x="8" y="652"/>
                    <a:pt x="8" y="652"/>
                  </a:cubicBezTo>
                  <a:cubicBezTo>
                    <a:pt x="8" y="655"/>
                    <a:pt x="8" y="655"/>
                    <a:pt x="8" y="655"/>
                  </a:cubicBezTo>
                  <a:cubicBezTo>
                    <a:pt x="5" y="655"/>
                    <a:pt x="5" y="655"/>
                    <a:pt x="5" y="655"/>
                  </a:cubicBezTo>
                  <a:cubicBezTo>
                    <a:pt x="5" y="659"/>
                    <a:pt x="5" y="659"/>
                    <a:pt x="5" y="659"/>
                  </a:cubicBezTo>
                  <a:cubicBezTo>
                    <a:pt x="4" y="659"/>
                    <a:pt x="4" y="659"/>
                    <a:pt x="4" y="659"/>
                  </a:cubicBezTo>
                  <a:cubicBezTo>
                    <a:pt x="4" y="665"/>
                    <a:pt x="4" y="665"/>
                    <a:pt x="4" y="665"/>
                  </a:cubicBezTo>
                  <a:cubicBezTo>
                    <a:pt x="0" y="665"/>
                    <a:pt x="0" y="665"/>
                    <a:pt x="0" y="665"/>
                  </a:cubicBezTo>
                </a:path>
              </a:pathLst>
            </a:custGeom>
            <a:noFill/>
            <a:ln w="28575" cap="flat" cmpd="sng">
              <a:solidFill>
                <a:srgbClr val="969696"/>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96" name="Freeform 60">
              <a:extLst>
                <a:ext uri="{FF2B5EF4-FFF2-40B4-BE49-F238E27FC236}">
                  <a16:creationId xmlns:a16="http://schemas.microsoft.com/office/drawing/2014/main" id="{2276B581-CB7E-E241-1976-90F0FEDF21AF}"/>
                </a:ext>
              </a:extLst>
            </p:cNvPr>
            <p:cNvSpPr>
              <a:spLocks/>
            </p:cNvSpPr>
            <p:nvPr/>
          </p:nvSpPr>
          <p:spPr bwMode="auto">
            <a:xfrm>
              <a:off x="1176682" y="3148398"/>
              <a:ext cx="6281436" cy="1704683"/>
            </a:xfrm>
            <a:custGeom>
              <a:avLst/>
              <a:gdLst>
                <a:gd name="T0" fmla="*/ 1408 w 1436"/>
                <a:gd name="T1" fmla="*/ 9 h 1223"/>
                <a:gd name="T2" fmla="*/ 1391 w 1436"/>
                <a:gd name="T3" fmla="*/ 21 h 1223"/>
                <a:gd name="T4" fmla="*/ 1365 w 1436"/>
                <a:gd name="T5" fmla="*/ 38 h 1223"/>
                <a:gd name="T6" fmla="*/ 1354 w 1436"/>
                <a:gd name="T7" fmla="*/ 52 h 1223"/>
                <a:gd name="T8" fmla="*/ 1325 w 1436"/>
                <a:gd name="T9" fmla="*/ 68 h 1223"/>
                <a:gd name="T10" fmla="*/ 1266 w 1436"/>
                <a:gd name="T11" fmla="*/ 94 h 1223"/>
                <a:gd name="T12" fmla="*/ 1245 w 1436"/>
                <a:gd name="T13" fmla="*/ 109 h 1223"/>
                <a:gd name="T14" fmla="*/ 1226 w 1436"/>
                <a:gd name="T15" fmla="*/ 151 h 1223"/>
                <a:gd name="T16" fmla="*/ 1181 w 1436"/>
                <a:gd name="T17" fmla="*/ 186 h 1223"/>
                <a:gd name="T18" fmla="*/ 1169 w 1436"/>
                <a:gd name="T19" fmla="*/ 205 h 1223"/>
                <a:gd name="T20" fmla="*/ 1115 w 1436"/>
                <a:gd name="T21" fmla="*/ 220 h 1223"/>
                <a:gd name="T22" fmla="*/ 1094 w 1436"/>
                <a:gd name="T23" fmla="*/ 243 h 1223"/>
                <a:gd name="T24" fmla="*/ 1072 w 1436"/>
                <a:gd name="T25" fmla="*/ 267 h 1223"/>
                <a:gd name="T26" fmla="*/ 1061 w 1436"/>
                <a:gd name="T27" fmla="*/ 279 h 1223"/>
                <a:gd name="T28" fmla="*/ 1049 w 1436"/>
                <a:gd name="T29" fmla="*/ 293 h 1223"/>
                <a:gd name="T30" fmla="*/ 976 w 1436"/>
                <a:gd name="T31" fmla="*/ 305 h 1223"/>
                <a:gd name="T32" fmla="*/ 947 w 1436"/>
                <a:gd name="T33" fmla="*/ 316 h 1223"/>
                <a:gd name="T34" fmla="*/ 879 w 1436"/>
                <a:gd name="T35" fmla="*/ 335 h 1223"/>
                <a:gd name="T36" fmla="*/ 867 w 1436"/>
                <a:gd name="T37" fmla="*/ 352 h 1223"/>
                <a:gd name="T38" fmla="*/ 822 w 1436"/>
                <a:gd name="T39" fmla="*/ 366 h 1223"/>
                <a:gd name="T40" fmla="*/ 791 w 1436"/>
                <a:gd name="T41" fmla="*/ 378 h 1223"/>
                <a:gd name="T42" fmla="*/ 782 w 1436"/>
                <a:gd name="T43" fmla="*/ 392 h 1223"/>
                <a:gd name="T44" fmla="*/ 753 w 1436"/>
                <a:gd name="T45" fmla="*/ 418 h 1223"/>
                <a:gd name="T46" fmla="*/ 685 w 1436"/>
                <a:gd name="T47" fmla="*/ 449 h 1223"/>
                <a:gd name="T48" fmla="*/ 657 w 1436"/>
                <a:gd name="T49" fmla="*/ 482 h 1223"/>
                <a:gd name="T50" fmla="*/ 640 w 1436"/>
                <a:gd name="T51" fmla="*/ 508 h 1223"/>
                <a:gd name="T52" fmla="*/ 619 w 1436"/>
                <a:gd name="T53" fmla="*/ 534 h 1223"/>
                <a:gd name="T54" fmla="*/ 571 w 1436"/>
                <a:gd name="T55" fmla="*/ 560 h 1223"/>
                <a:gd name="T56" fmla="*/ 501 w 1436"/>
                <a:gd name="T57" fmla="*/ 583 h 1223"/>
                <a:gd name="T58" fmla="*/ 449 w 1436"/>
                <a:gd name="T59" fmla="*/ 602 h 1223"/>
                <a:gd name="T60" fmla="*/ 401 w 1436"/>
                <a:gd name="T61" fmla="*/ 628 h 1223"/>
                <a:gd name="T62" fmla="*/ 373 w 1436"/>
                <a:gd name="T63" fmla="*/ 656 h 1223"/>
                <a:gd name="T64" fmla="*/ 340 w 1436"/>
                <a:gd name="T65" fmla="*/ 682 h 1223"/>
                <a:gd name="T66" fmla="*/ 328 w 1436"/>
                <a:gd name="T67" fmla="*/ 701 h 1223"/>
                <a:gd name="T68" fmla="*/ 300 w 1436"/>
                <a:gd name="T69" fmla="*/ 720 h 1223"/>
                <a:gd name="T70" fmla="*/ 286 w 1436"/>
                <a:gd name="T71" fmla="*/ 749 h 1223"/>
                <a:gd name="T72" fmla="*/ 262 w 1436"/>
                <a:gd name="T73" fmla="*/ 782 h 1223"/>
                <a:gd name="T74" fmla="*/ 248 w 1436"/>
                <a:gd name="T75" fmla="*/ 791 h 1223"/>
                <a:gd name="T76" fmla="*/ 231 w 1436"/>
                <a:gd name="T77" fmla="*/ 838 h 1223"/>
                <a:gd name="T78" fmla="*/ 212 w 1436"/>
                <a:gd name="T79" fmla="*/ 860 h 1223"/>
                <a:gd name="T80" fmla="*/ 198 w 1436"/>
                <a:gd name="T81" fmla="*/ 874 h 1223"/>
                <a:gd name="T82" fmla="*/ 184 w 1436"/>
                <a:gd name="T83" fmla="*/ 886 h 1223"/>
                <a:gd name="T84" fmla="*/ 160 w 1436"/>
                <a:gd name="T85" fmla="*/ 897 h 1223"/>
                <a:gd name="T86" fmla="*/ 141 w 1436"/>
                <a:gd name="T87" fmla="*/ 916 h 1223"/>
                <a:gd name="T88" fmla="*/ 130 w 1436"/>
                <a:gd name="T89" fmla="*/ 956 h 1223"/>
                <a:gd name="T90" fmla="*/ 118 w 1436"/>
                <a:gd name="T91" fmla="*/ 1001 h 1223"/>
                <a:gd name="T92" fmla="*/ 108 w 1436"/>
                <a:gd name="T93" fmla="*/ 1034 h 1223"/>
                <a:gd name="T94" fmla="*/ 97 w 1436"/>
                <a:gd name="T95" fmla="*/ 1065 h 1223"/>
                <a:gd name="T96" fmla="*/ 64 w 1436"/>
                <a:gd name="T97" fmla="*/ 1119 h 1223"/>
                <a:gd name="T98" fmla="*/ 47 w 1436"/>
                <a:gd name="T99" fmla="*/ 1148 h 1223"/>
                <a:gd name="T100" fmla="*/ 28 w 1436"/>
                <a:gd name="T101" fmla="*/ 1157 h 1223"/>
                <a:gd name="T102" fmla="*/ 14 w 1436"/>
                <a:gd name="T103" fmla="*/ 1200 h 1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36"/>
                <a:gd name="T157" fmla="*/ 0 h 1223"/>
                <a:gd name="T158" fmla="*/ 1436 w 1436"/>
                <a:gd name="T159" fmla="*/ 1223 h 1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36" h="1223">
                  <a:moveTo>
                    <a:pt x="1436" y="0"/>
                  </a:moveTo>
                  <a:lnTo>
                    <a:pt x="1413" y="0"/>
                  </a:lnTo>
                  <a:lnTo>
                    <a:pt x="1413" y="9"/>
                  </a:lnTo>
                  <a:lnTo>
                    <a:pt x="1408" y="9"/>
                  </a:lnTo>
                  <a:lnTo>
                    <a:pt x="1408" y="16"/>
                  </a:lnTo>
                  <a:lnTo>
                    <a:pt x="1403" y="16"/>
                  </a:lnTo>
                  <a:lnTo>
                    <a:pt x="1403" y="21"/>
                  </a:lnTo>
                  <a:lnTo>
                    <a:pt x="1391" y="21"/>
                  </a:lnTo>
                  <a:lnTo>
                    <a:pt x="1391" y="31"/>
                  </a:lnTo>
                  <a:lnTo>
                    <a:pt x="1370" y="31"/>
                  </a:lnTo>
                  <a:lnTo>
                    <a:pt x="1370" y="38"/>
                  </a:lnTo>
                  <a:lnTo>
                    <a:pt x="1365" y="38"/>
                  </a:lnTo>
                  <a:lnTo>
                    <a:pt x="1365" y="45"/>
                  </a:lnTo>
                  <a:lnTo>
                    <a:pt x="1358" y="45"/>
                  </a:lnTo>
                  <a:lnTo>
                    <a:pt x="1358" y="52"/>
                  </a:lnTo>
                  <a:lnTo>
                    <a:pt x="1354" y="52"/>
                  </a:lnTo>
                  <a:lnTo>
                    <a:pt x="1354" y="61"/>
                  </a:lnTo>
                  <a:lnTo>
                    <a:pt x="1330" y="61"/>
                  </a:lnTo>
                  <a:lnTo>
                    <a:pt x="1330" y="68"/>
                  </a:lnTo>
                  <a:lnTo>
                    <a:pt x="1325" y="68"/>
                  </a:lnTo>
                  <a:lnTo>
                    <a:pt x="1325" y="80"/>
                  </a:lnTo>
                  <a:lnTo>
                    <a:pt x="1273" y="80"/>
                  </a:lnTo>
                  <a:lnTo>
                    <a:pt x="1273" y="94"/>
                  </a:lnTo>
                  <a:lnTo>
                    <a:pt x="1266" y="94"/>
                  </a:lnTo>
                  <a:lnTo>
                    <a:pt x="1266" y="101"/>
                  </a:lnTo>
                  <a:lnTo>
                    <a:pt x="1252" y="101"/>
                  </a:lnTo>
                  <a:lnTo>
                    <a:pt x="1252" y="109"/>
                  </a:lnTo>
                  <a:lnTo>
                    <a:pt x="1245" y="109"/>
                  </a:lnTo>
                  <a:lnTo>
                    <a:pt x="1245" y="120"/>
                  </a:lnTo>
                  <a:lnTo>
                    <a:pt x="1238" y="120"/>
                  </a:lnTo>
                  <a:lnTo>
                    <a:pt x="1238" y="151"/>
                  </a:lnTo>
                  <a:lnTo>
                    <a:pt x="1226" y="151"/>
                  </a:lnTo>
                  <a:lnTo>
                    <a:pt x="1226" y="172"/>
                  </a:lnTo>
                  <a:lnTo>
                    <a:pt x="1191" y="172"/>
                  </a:lnTo>
                  <a:lnTo>
                    <a:pt x="1191" y="186"/>
                  </a:lnTo>
                  <a:lnTo>
                    <a:pt x="1181" y="186"/>
                  </a:lnTo>
                  <a:lnTo>
                    <a:pt x="1181" y="194"/>
                  </a:lnTo>
                  <a:lnTo>
                    <a:pt x="1176" y="194"/>
                  </a:lnTo>
                  <a:lnTo>
                    <a:pt x="1176" y="205"/>
                  </a:lnTo>
                  <a:lnTo>
                    <a:pt x="1169" y="205"/>
                  </a:lnTo>
                  <a:lnTo>
                    <a:pt x="1169" y="210"/>
                  </a:lnTo>
                  <a:lnTo>
                    <a:pt x="1143" y="210"/>
                  </a:lnTo>
                  <a:lnTo>
                    <a:pt x="1143" y="220"/>
                  </a:lnTo>
                  <a:lnTo>
                    <a:pt x="1115" y="220"/>
                  </a:lnTo>
                  <a:lnTo>
                    <a:pt x="1115" y="229"/>
                  </a:lnTo>
                  <a:lnTo>
                    <a:pt x="1101" y="229"/>
                  </a:lnTo>
                  <a:lnTo>
                    <a:pt x="1101" y="243"/>
                  </a:lnTo>
                  <a:lnTo>
                    <a:pt x="1094" y="243"/>
                  </a:lnTo>
                  <a:lnTo>
                    <a:pt x="1094" y="250"/>
                  </a:lnTo>
                  <a:lnTo>
                    <a:pt x="1087" y="250"/>
                  </a:lnTo>
                  <a:lnTo>
                    <a:pt x="1087" y="267"/>
                  </a:lnTo>
                  <a:lnTo>
                    <a:pt x="1072" y="267"/>
                  </a:lnTo>
                  <a:lnTo>
                    <a:pt x="1072" y="274"/>
                  </a:lnTo>
                  <a:lnTo>
                    <a:pt x="1065" y="274"/>
                  </a:lnTo>
                  <a:lnTo>
                    <a:pt x="1065" y="279"/>
                  </a:lnTo>
                  <a:lnTo>
                    <a:pt x="1061" y="279"/>
                  </a:lnTo>
                  <a:lnTo>
                    <a:pt x="1061" y="286"/>
                  </a:lnTo>
                  <a:lnTo>
                    <a:pt x="1053" y="286"/>
                  </a:lnTo>
                  <a:lnTo>
                    <a:pt x="1053" y="293"/>
                  </a:lnTo>
                  <a:lnTo>
                    <a:pt x="1049" y="293"/>
                  </a:lnTo>
                  <a:lnTo>
                    <a:pt x="1049" y="297"/>
                  </a:lnTo>
                  <a:lnTo>
                    <a:pt x="983" y="297"/>
                  </a:lnTo>
                  <a:lnTo>
                    <a:pt x="983" y="305"/>
                  </a:lnTo>
                  <a:lnTo>
                    <a:pt x="976" y="305"/>
                  </a:lnTo>
                  <a:lnTo>
                    <a:pt x="976" y="309"/>
                  </a:lnTo>
                  <a:lnTo>
                    <a:pt x="964" y="309"/>
                  </a:lnTo>
                  <a:lnTo>
                    <a:pt x="964" y="316"/>
                  </a:lnTo>
                  <a:lnTo>
                    <a:pt x="947" y="316"/>
                  </a:lnTo>
                  <a:lnTo>
                    <a:pt x="947" y="328"/>
                  </a:lnTo>
                  <a:lnTo>
                    <a:pt x="909" y="328"/>
                  </a:lnTo>
                  <a:lnTo>
                    <a:pt x="909" y="335"/>
                  </a:lnTo>
                  <a:lnTo>
                    <a:pt x="879" y="335"/>
                  </a:lnTo>
                  <a:lnTo>
                    <a:pt x="879" y="345"/>
                  </a:lnTo>
                  <a:lnTo>
                    <a:pt x="872" y="345"/>
                  </a:lnTo>
                  <a:lnTo>
                    <a:pt x="872" y="352"/>
                  </a:lnTo>
                  <a:lnTo>
                    <a:pt x="867" y="352"/>
                  </a:lnTo>
                  <a:lnTo>
                    <a:pt x="867" y="356"/>
                  </a:lnTo>
                  <a:lnTo>
                    <a:pt x="857" y="356"/>
                  </a:lnTo>
                  <a:lnTo>
                    <a:pt x="857" y="366"/>
                  </a:lnTo>
                  <a:lnTo>
                    <a:pt x="822" y="366"/>
                  </a:lnTo>
                  <a:lnTo>
                    <a:pt x="822" y="373"/>
                  </a:lnTo>
                  <a:lnTo>
                    <a:pt x="801" y="373"/>
                  </a:lnTo>
                  <a:lnTo>
                    <a:pt x="801" y="378"/>
                  </a:lnTo>
                  <a:lnTo>
                    <a:pt x="791" y="378"/>
                  </a:lnTo>
                  <a:lnTo>
                    <a:pt x="791" y="385"/>
                  </a:lnTo>
                  <a:lnTo>
                    <a:pt x="784" y="385"/>
                  </a:lnTo>
                  <a:lnTo>
                    <a:pt x="784" y="392"/>
                  </a:lnTo>
                  <a:lnTo>
                    <a:pt x="782" y="392"/>
                  </a:lnTo>
                  <a:lnTo>
                    <a:pt x="782" y="397"/>
                  </a:lnTo>
                  <a:lnTo>
                    <a:pt x="770" y="397"/>
                  </a:lnTo>
                  <a:lnTo>
                    <a:pt x="770" y="418"/>
                  </a:lnTo>
                  <a:lnTo>
                    <a:pt x="753" y="418"/>
                  </a:lnTo>
                  <a:lnTo>
                    <a:pt x="753" y="432"/>
                  </a:lnTo>
                  <a:lnTo>
                    <a:pt x="706" y="432"/>
                  </a:lnTo>
                  <a:lnTo>
                    <a:pt x="706" y="449"/>
                  </a:lnTo>
                  <a:lnTo>
                    <a:pt x="685" y="449"/>
                  </a:lnTo>
                  <a:lnTo>
                    <a:pt x="685" y="465"/>
                  </a:lnTo>
                  <a:lnTo>
                    <a:pt x="666" y="465"/>
                  </a:lnTo>
                  <a:lnTo>
                    <a:pt x="666" y="482"/>
                  </a:lnTo>
                  <a:lnTo>
                    <a:pt x="657" y="482"/>
                  </a:lnTo>
                  <a:lnTo>
                    <a:pt x="657" y="493"/>
                  </a:lnTo>
                  <a:lnTo>
                    <a:pt x="647" y="493"/>
                  </a:lnTo>
                  <a:lnTo>
                    <a:pt x="647" y="508"/>
                  </a:lnTo>
                  <a:lnTo>
                    <a:pt x="640" y="508"/>
                  </a:lnTo>
                  <a:lnTo>
                    <a:pt x="640" y="519"/>
                  </a:lnTo>
                  <a:lnTo>
                    <a:pt x="626" y="519"/>
                  </a:lnTo>
                  <a:lnTo>
                    <a:pt x="626" y="534"/>
                  </a:lnTo>
                  <a:lnTo>
                    <a:pt x="619" y="534"/>
                  </a:lnTo>
                  <a:lnTo>
                    <a:pt x="619" y="548"/>
                  </a:lnTo>
                  <a:lnTo>
                    <a:pt x="588" y="548"/>
                  </a:lnTo>
                  <a:lnTo>
                    <a:pt x="588" y="560"/>
                  </a:lnTo>
                  <a:lnTo>
                    <a:pt x="571" y="560"/>
                  </a:lnTo>
                  <a:lnTo>
                    <a:pt x="571" y="574"/>
                  </a:lnTo>
                  <a:lnTo>
                    <a:pt x="557" y="574"/>
                  </a:lnTo>
                  <a:lnTo>
                    <a:pt x="557" y="583"/>
                  </a:lnTo>
                  <a:lnTo>
                    <a:pt x="501" y="583"/>
                  </a:lnTo>
                  <a:lnTo>
                    <a:pt x="501" y="593"/>
                  </a:lnTo>
                  <a:lnTo>
                    <a:pt x="456" y="593"/>
                  </a:lnTo>
                  <a:lnTo>
                    <a:pt x="456" y="602"/>
                  </a:lnTo>
                  <a:lnTo>
                    <a:pt x="449" y="602"/>
                  </a:lnTo>
                  <a:lnTo>
                    <a:pt x="449" y="612"/>
                  </a:lnTo>
                  <a:lnTo>
                    <a:pt x="420" y="612"/>
                  </a:lnTo>
                  <a:lnTo>
                    <a:pt x="420" y="628"/>
                  </a:lnTo>
                  <a:lnTo>
                    <a:pt x="401" y="628"/>
                  </a:lnTo>
                  <a:lnTo>
                    <a:pt x="401" y="640"/>
                  </a:lnTo>
                  <a:lnTo>
                    <a:pt x="397" y="640"/>
                  </a:lnTo>
                  <a:lnTo>
                    <a:pt x="397" y="656"/>
                  </a:lnTo>
                  <a:lnTo>
                    <a:pt x="373" y="656"/>
                  </a:lnTo>
                  <a:lnTo>
                    <a:pt x="373" y="664"/>
                  </a:lnTo>
                  <a:lnTo>
                    <a:pt x="349" y="664"/>
                  </a:lnTo>
                  <a:lnTo>
                    <a:pt x="349" y="682"/>
                  </a:lnTo>
                  <a:lnTo>
                    <a:pt x="340" y="682"/>
                  </a:lnTo>
                  <a:lnTo>
                    <a:pt x="340" y="697"/>
                  </a:lnTo>
                  <a:lnTo>
                    <a:pt x="333" y="697"/>
                  </a:lnTo>
                  <a:lnTo>
                    <a:pt x="333" y="701"/>
                  </a:lnTo>
                  <a:lnTo>
                    <a:pt x="328" y="701"/>
                  </a:lnTo>
                  <a:lnTo>
                    <a:pt x="328" y="711"/>
                  </a:lnTo>
                  <a:lnTo>
                    <a:pt x="321" y="711"/>
                  </a:lnTo>
                  <a:lnTo>
                    <a:pt x="321" y="720"/>
                  </a:lnTo>
                  <a:lnTo>
                    <a:pt x="300" y="720"/>
                  </a:lnTo>
                  <a:lnTo>
                    <a:pt x="300" y="732"/>
                  </a:lnTo>
                  <a:lnTo>
                    <a:pt x="297" y="732"/>
                  </a:lnTo>
                  <a:lnTo>
                    <a:pt x="297" y="749"/>
                  </a:lnTo>
                  <a:lnTo>
                    <a:pt x="286" y="749"/>
                  </a:lnTo>
                  <a:lnTo>
                    <a:pt x="286" y="758"/>
                  </a:lnTo>
                  <a:lnTo>
                    <a:pt x="276" y="758"/>
                  </a:lnTo>
                  <a:lnTo>
                    <a:pt x="276" y="782"/>
                  </a:lnTo>
                  <a:lnTo>
                    <a:pt x="262" y="782"/>
                  </a:lnTo>
                  <a:lnTo>
                    <a:pt x="262" y="786"/>
                  </a:lnTo>
                  <a:lnTo>
                    <a:pt x="257" y="786"/>
                  </a:lnTo>
                  <a:lnTo>
                    <a:pt x="257" y="791"/>
                  </a:lnTo>
                  <a:lnTo>
                    <a:pt x="248" y="791"/>
                  </a:lnTo>
                  <a:lnTo>
                    <a:pt x="248" y="800"/>
                  </a:lnTo>
                  <a:lnTo>
                    <a:pt x="241" y="800"/>
                  </a:lnTo>
                  <a:lnTo>
                    <a:pt x="241" y="838"/>
                  </a:lnTo>
                  <a:lnTo>
                    <a:pt x="231" y="838"/>
                  </a:lnTo>
                  <a:lnTo>
                    <a:pt x="231" y="845"/>
                  </a:lnTo>
                  <a:lnTo>
                    <a:pt x="217" y="845"/>
                  </a:lnTo>
                  <a:lnTo>
                    <a:pt x="217" y="860"/>
                  </a:lnTo>
                  <a:lnTo>
                    <a:pt x="212" y="860"/>
                  </a:lnTo>
                  <a:lnTo>
                    <a:pt x="212" y="867"/>
                  </a:lnTo>
                  <a:lnTo>
                    <a:pt x="205" y="867"/>
                  </a:lnTo>
                  <a:lnTo>
                    <a:pt x="205" y="874"/>
                  </a:lnTo>
                  <a:lnTo>
                    <a:pt x="198" y="874"/>
                  </a:lnTo>
                  <a:lnTo>
                    <a:pt x="198" y="878"/>
                  </a:lnTo>
                  <a:lnTo>
                    <a:pt x="191" y="878"/>
                  </a:lnTo>
                  <a:lnTo>
                    <a:pt x="191" y="886"/>
                  </a:lnTo>
                  <a:lnTo>
                    <a:pt x="184" y="886"/>
                  </a:lnTo>
                  <a:lnTo>
                    <a:pt x="184" y="893"/>
                  </a:lnTo>
                  <a:lnTo>
                    <a:pt x="170" y="893"/>
                  </a:lnTo>
                  <a:lnTo>
                    <a:pt x="170" y="897"/>
                  </a:lnTo>
                  <a:lnTo>
                    <a:pt x="160" y="897"/>
                  </a:lnTo>
                  <a:lnTo>
                    <a:pt x="160" y="909"/>
                  </a:lnTo>
                  <a:lnTo>
                    <a:pt x="151" y="909"/>
                  </a:lnTo>
                  <a:lnTo>
                    <a:pt x="151" y="916"/>
                  </a:lnTo>
                  <a:lnTo>
                    <a:pt x="141" y="916"/>
                  </a:lnTo>
                  <a:lnTo>
                    <a:pt x="141" y="935"/>
                  </a:lnTo>
                  <a:lnTo>
                    <a:pt x="134" y="935"/>
                  </a:lnTo>
                  <a:lnTo>
                    <a:pt x="134" y="956"/>
                  </a:lnTo>
                  <a:lnTo>
                    <a:pt x="130" y="956"/>
                  </a:lnTo>
                  <a:lnTo>
                    <a:pt x="130" y="980"/>
                  </a:lnTo>
                  <a:lnTo>
                    <a:pt x="125" y="980"/>
                  </a:lnTo>
                  <a:lnTo>
                    <a:pt x="125" y="1001"/>
                  </a:lnTo>
                  <a:lnTo>
                    <a:pt x="118" y="1001"/>
                  </a:lnTo>
                  <a:lnTo>
                    <a:pt x="118" y="1013"/>
                  </a:lnTo>
                  <a:lnTo>
                    <a:pt x="113" y="1013"/>
                  </a:lnTo>
                  <a:lnTo>
                    <a:pt x="113" y="1034"/>
                  </a:lnTo>
                  <a:lnTo>
                    <a:pt x="108" y="1034"/>
                  </a:lnTo>
                  <a:lnTo>
                    <a:pt x="108" y="1041"/>
                  </a:lnTo>
                  <a:lnTo>
                    <a:pt x="101" y="1041"/>
                  </a:lnTo>
                  <a:lnTo>
                    <a:pt x="101" y="1065"/>
                  </a:lnTo>
                  <a:lnTo>
                    <a:pt x="97" y="1065"/>
                  </a:lnTo>
                  <a:lnTo>
                    <a:pt x="97" y="1091"/>
                  </a:lnTo>
                  <a:lnTo>
                    <a:pt x="85" y="1091"/>
                  </a:lnTo>
                  <a:lnTo>
                    <a:pt x="85" y="1119"/>
                  </a:lnTo>
                  <a:lnTo>
                    <a:pt x="64" y="1119"/>
                  </a:lnTo>
                  <a:lnTo>
                    <a:pt x="64" y="1129"/>
                  </a:lnTo>
                  <a:lnTo>
                    <a:pt x="54" y="1129"/>
                  </a:lnTo>
                  <a:lnTo>
                    <a:pt x="54" y="1148"/>
                  </a:lnTo>
                  <a:lnTo>
                    <a:pt x="47" y="1148"/>
                  </a:lnTo>
                  <a:lnTo>
                    <a:pt x="47" y="1152"/>
                  </a:lnTo>
                  <a:lnTo>
                    <a:pt x="40" y="1152"/>
                  </a:lnTo>
                  <a:lnTo>
                    <a:pt x="40" y="1157"/>
                  </a:lnTo>
                  <a:lnTo>
                    <a:pt x="28" y="1157"/>
                  </a:lnTo>
                  <a:lnTo>
                    <a:pt x="28" y="1176"/>
                  </a:lnTo>
                  <a:lnTo>
                    <a:pt x="19" y="1176"/>
                  </a:lnTo>
                  <a:lnTo>
                    <a:pt x="19" y="1200"/>
                  </a:lnTo>
                  <a:lnTo>
                    <a:pt x="14" y="1200"/>
                  </a:lnTo>
                  <a:lnTo>
                    <a:pt x="14" y="1207"/>
                  </a:lnTo>
                  <a:lnTo>
                    <a:pt x="0" y="1207"/>
                  </a:lnTo>
                  <a:lnTo>
                    <a:pt x="0" y="1223"/>
                  </a:lnTo>
                </a:path>
              </a:pathLst>
            </a:custGeom>
            <a:noFill/>
            <a:ln w="28575">
              <a:solidFill>
                <a:schemeClr val="accent4">
                  <a:lumMod val="75000"/>
                </a:schemeClr>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pPr>
                <a:defRPr/>
              </a:pPr>
              <a:endParaRPr kumimoji="0" lang="ja-JP" altLang="en-US" sz="2000">
                <a:ln w="19050">
                  <a:solidFill>
                    <a:prstClr val="black"/>
                  </a:solidFill>
                </a:ln>
                <a:solidFill>
                  <a:prstClr val="black"/>
                </a:solidFill>
                <a:latin typeface="+mn-lt"/>
                <a:ea typeface="+mn-ea"/>
                <a:cs typeface="Arial" pitchFamily="34" charset="0"/>
              </a:endParaRPr>
            </a:p>
          </p:txBody>
        </p:sp>
        <p:sp>
          <p:nvSpPr>
            <p:cNvPr id="164897" name="Freeform 61">
              <a:extLst>
                <a:ext uri="{FF2B5EF4-FFF2-40B4-BE49-F238E27FC236}">
                  <a16:creationId xmlns:a16="http://schemas.microsoft.com/office/drawing/2014/main" id="{EA062BC8-2B77-E08E-613E-11ABFB1C2298}"/>
                </a:ext>
              </a:extLst>
            </p:cNvPr>
            <p:cNvSpPr>
              <a:spLocks/>
            </p:cNvSpPr>
            <p:nvPr/>
          </p:nvSpPr>
          <p:spPr bwMode="auto">
            <a:xfrm>
              <a:off x="1176682" y="3181730"/>
              <a:ext cx="6295724" cy="1671352"/>
            </a:xfrm>
            <a:custGeom>
              <a:avLst/>
              <a:gdLst>
                <a:gd name="T0" fmla="*/ 184 w 609"/>
                <a:gd name="T1" fmla="*/ 15542 h 508"/>
                <a:gd name="T2" fmla="*/ 250 w 609"/>
                <a:gd name="T3" fmla="*/ 15264 h 508"/>
                <a:gd name="T4" fmla="*/ 369 w 609"/>
                <a:gd name="T5" fmla="*/ 15146 h 508"/>
                <a:gd name="T6" fmla="*/ 529 w 609"/>
                <a:gd name="T7" fmla="*/ 14895 h 508"/>
                <a:gd name="T8" fmla="*/ 803 w 609"/>
                <a:gd name="T9" fmla="*/ 14740 h 508"/>
                <a:gd name="T10" fmla="*/ 1056 w 609"/>
                <a:gd name="T11" fmla="*/ 14150 h 508"/>
                <a:gd name="T12" fmla="*/ 1529 w 609"/>
                <a:gd name="T13" fmla="*/ 14055 h 508"/>
                <a:gd name="T14" fmla="*/ 1597 w 609"/>
                <a:gd name="T15" fmla="*/ 13753 h 508"/>
                <a:gd name="T16" fmla="*/ 1782 w 609"/>
                <a:gd name="T17" fmla="*/ 13687 h 508"/>
                <a:gd name="T18" fmla="*/ 1926 w 609"/>
                <a:gd name="T19" fmla="*/ 13319 h 508"/>
                <a:gd name="T20" fmla="*/ 2082 w 609"/>
                <a:gd name="T21" fmla="*/ 13031 h 508"/>
                <a:gd name="T22" fmla="*/ 2216 w 609"/>
                <a:gd name="T23" fmla="*/ 12847 h 508"/>
                <a:gd name="T24" fmla="*/ 2401 w 609"/>
                <a:gd name="T25" fmla="*/ 12634 h 508"/>
                <a:gd name="T26" fmla="*/ 2495 w 609"/>
                <a:gd name="T27" fmla="*/ 12257 h 508"/>
                <a:gd name="T28" fmla="*/ 2613 w 609"/>
                <a:gd name="T29" fmla="*/ 12134 h 508"/>
                <a:gd name="T30" fmla="*/ 2741 w 609"/>
                <a:gd name="T31" fmla="*/ 11950 h 508"/>
                <a:gd name="T32" fmla="*/ 2932 w 609"/>
                <a:gd name="T33" fmla="*/ 11638 h 508"/>
                <a:gd name="T34" fmla="*/ 3367 w 609"/>
                <a:gd name="T35" fmla="*/ 11270 h 508"/>
                <a:gd name="T36" fmla="*/ 3495 w 609"/>
                <a:gd name="T37" fmla="*/ 11107 h 508"/>
                <a:gd name="T38" fmla="*/ 3551 w 609"/>
                <a:gd name="T39" fmla="*/ 10885 h 508"/>
                <a:gd name="T40" fmla="*/ 3707 w 609"/>
                <a:gd name="T41" fmla="*/ 10836 h 508"/>
                <a:gd name="T42" fmla="*/ 3986 w 609"/>
                <a:gd name="T43" fmla="*/ 10583 h 508"/>
                <a:gd name="T44" fmla="*/ 4142 w 609"/>
                <a:gd name="T45" fmla="*/ 10489 h 508"/>
                <a:gd name="T46" fmla="*/ 4211 w 609"/>
                <a:gd name="T47" fmla="*/ 10243 h 508"/>
                <a:gd name="T48" fmla="*/ 4617 w 609"/>
                <a:gd name="T49" fmla="*/ 10149 h 508"/>
                <a:gd name="T50" fmla="*/ 4712 w 609"/>
                <a:gd name="T51" fmla="*/ 9493 h 508"/>
                <a:gd name="T52" fmla="*/ 4920 w 609"/>
                <a:gd name="T53" fmla="*/ 9125 h 508"/>
                <a:gd name="T54" fmla="*/ 5305 w 609"/>
                <a:gd name="T55" fmla="*/ 8903 h 508"/>
                <a:gd name="T56" fmla="*/ 5517 w 609"/>
                <a:gd name="T57" fmla="*/ 8808 h 508"/>
                <a:gd name="T58" fmla="*/ 5739 w 609"/>
                <a:gd name="T59" fmla="*/ 8440 h 508"/>
                <a:gd name="T60" fmla="*/ 6108 w 609"/>
                <a:gd name="T61" fmla="*/ 8284 h 508"/>
                <a:gd name="T62" fmla="*/ 6427 w 609"/>
                <a:gd name="T63" fmla="*/ 8032 h 508"/>
                <a:gd name="T64" fmla="*/ 6637 w 609"/>
                <a:gd name="T65" fmla="*/ 7888 h 508"/>
                <a:gd name="T66" fmla="*/ 6767 w 609"/>
                <a:gd name="T67" fmla="*/ 7572 h 508"/>
                <a:gd name="T68" fmla="*/ 7358 w 609"/>
                <a:gd name="T69" fmla="*/ 7347 h 508"/>
                <a:gd name="T70" fmla="*/ 7453 w 609"/>
                <a:gd name="T71" fmla="*/ 6958 h 508"/>
                <a:gd name="T72" fmla="*/ 7795 w 609"/>
                <a:gd name="T73" fmla="*/ 6795 h 508"/>
                <a:gd name="T74" fmla="*/ 7890 w 609"/>
                <a:gd name="T75" fmla="*/ 6639 h 508"/>
                <a:gd name="T76" fmla="*/ 8443 w 609"/>
                <a:gd name="T77" fmla="*/ 6545 h 508"/>
                <a:gd name="T78" fmla="*/ 8537 w 609"/>
                <a:gd name="T79" fmla="*/ 6274 h 508"/>
                <a:gd name="T80" fmla="*/ 8828 w 609"/>
                <a:gd name="T81" fmla="*/ 6139 h 508"/>
                <a:gd name="T82" fmla="*/ 9040 w 609"/>
                <a:gd name="T83" fmla="*/ 5839 h 508"/>
                <a:gd name="T84" fmla="*/ 9697 w 609"/>
                <a:gd name="T85" fmla="*/ 5705 h 508"/>
                <a:gd name="T86" fmla="*/ 9787 w 609"/>
                <a:gd name="T87" fmla="*/ 5403 h 508"/>
                <a:gd name="T88" fmla="*/ 9950 w 609"/>
                <a:gd name="T89" fmla="*/ 5315 h 508"/>
                <a:gd name="T90" fmla="*/ 10066 w 609"/>
                <a:gd name="T91" fmla="*/ 4881 h 508"/>
                <a:gd name="T92" fmla="*/ 10446 w 609"/>
                <a:gd name="T93" fmla="*/ 4718 h 508"/>
                <a:gd name="T94" fmla="*/ 10569 w 609"/>
                <a:gd name="T95" fmla="*/ 4444 h 508"/>
                <a:gd name="T96" fmla="*/ 10843 w 609"/>
                <a:gd name="T97" fmla="*/ 4100 h 508"/>
                <a:gd name="T98" fmla="*/ 11160 w 609"/>
                <a:gd name="T99" fmla="*/ 3760 h 508"/>
                <a:gd name="T100" fmla="*/ 11373 w 609"/>
                <a:gd name="T101" fmla="*/ 3670 h 508"/>
                <a:gd name="T102" fmla="*/ 11503 w 609"/>
                <a:gd name="T103" fmla="*/ 3510 h 508"/>
                <a:gd name="T104" fmla="*/ 12032 w 609"/>
                <a:gd name="T105" fmla="*/ 3326 h 508"/>
                <a:gd name="T106" fmla="*/ 12256 w 609"/>
                <a:gd name="T107" fmla="*/ 3009 h 508"/>
                <a:gd name="T108" fmla="*/ 12623 w 609"/>
                <a:gd name="T109" fmla="*/ 2948 h 508"/>
                <a:gd name="T110" fmla="*/ 13154 w 609"/>
                <a:gd name="T111" fmla="*/ 2551 h 508"/>
                <a:gd name="T112" fmla="*/ 13813 w 609"/>
                <a:gd name="T113" fmla="*/ 2330 h 508"/>
                <a:gd name="T114" fmla="*/ 13929 w 609"/>
                <a:gd name="T115" fmla="*/ 1827 h 508"/>
                <a:gd name="T116" fmla="*/ 14499 w 609"/>
                <a:gd name="T117" fmla="*/ 1643 h 508"/>
                <a:gd name="T118" fmla="*/ 14683 w 609"/>
                <a:gd name="T119" fmla="*/ 1303 h 508"/>
                <a:gd name="T120" fmla="*/ 17521 w 609"/>
                <a:gd name="T121" fmla="*/ 1053 h 5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9"/>
                <a:gd name="T184" fmla="*/ 0 h 508"/>
                <a:gd name="T185" fmla="*/ 609 w 609"/>
                <a:gd name="T186" fmla="*/ 508 h 5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9" h="508">
                  <a:moveTo>
                    <a:pt x="0" y="508"/>
                  </a:moveTo>
                  <a:cubicBezTo>
                    <a:pt x="0" y="501"/>
                    <a:pt x="0" y="501"/>
                    <a:pt x="0" y="501"/>
                  </a:cubicBezTo>
                  <a:cubicBezTo>
                    <a:pt x="6" y="501"/>
                    <a:pt x="6" y="501"/>
                    <a:pt x="6" y="501"/>
                  </a:cubicBezTo>
                  <a:cubicBezTo>
                    <a:pt x="6" y="498"/>
                    <a:pt x="6" y="498"/>
                    <a:pt x="6" y="498"/>
                  </a:cubicBezTo>
                  <a:cubicBezTo>
                    <a:pt x="8" y="498"/>
                    <a:pt x="8" y="498"/>
                    <a:pt x="8" y="498"/>
                  </a:cubicBezTo>
                  <a:cubicBezTo>
                    <a:pt x="8" y="492"/>
                    <a:pt x="8" y="492"/>
                    <a:pt x="8" y="492"/>
                  </a:cubicBezTo>
                  <a:cubicBezTo>
                    <a:pt x="11" y="492"/>
                    <a:pt x="11" y="492"/>
                    <a:pt x="11" y="492"/>
                  </a:cubicBezTo>
                  <a:cubicBezTo>
                    <a:pt x="11" y="488"/>
                    <a:pt x="11" y="488"/>
                    <a:pt x="11" y="488"/>
                  </a:cubicBezTo>
                  <a:cubicBezTo>
                    <a:pt x="12" y="488"/>
                    <a:pt x="12" y="488"/>
                    <a:pt x="12" y="488"/>
                  </a:cubicBezTo>
                  <a:cubicBezTo>
                    <a:pt x="12" y="483"/>
                    <a:pt x="12" y="483"/>
                    <a:pt x="12" y="483"/>
                  </a:cubicBezTo>
                  <a:cubicBezTo>
                    <a:pt x="17" y="483"/>
                    <a:pt x="17" y="483"/>
                    <a:pt x="17" y="483"/>
                  </a:cubicBezTo>
                  <a:cubicBezTo>
                    <a:pt x="17" y="480"/>
                    <a:pt x="17" y="480"/>
                    <a:pt x="17" y="480"/>
                  </a:cubicBezTo>
                  <a:cubicBezTo>
                    <a:pt x="21" y="480"/>
                    <a:pt x="21" y="480"/>
                    <a:pt x="21" y="480"/>
                  </a:cubicBezTo>
                  <a:cubicBezTo>
                    <a:pt x="21" y="475"/>
                    <a:pt x="21" y="475"/>
                    <a:pt x="21" y="475"/>
                  </a:cubicBezTo>
                  <a:cubicBezTo>
                    <a:pt x="26" y="475"/>
                    <a:pt x="26" y="475"/>
                    <a:pt x="26" y="475"/>
                  </a:cubicBezTo>
                  <a:cubicBezTo>
                    <a:pt x="26" y="468"/>
                    <a:pt x="26" y="468"/>
                    <a:pt x="26" y="468"/>
                  </a:cubicBezTo>
                  <a:cubicBezTo>
                    <a:pt x="34" y="468"/>
                    <a:pt x="34" y="468"/>
                    <a:pt x="34" y="468"/>
                  </a:cubicBezTo>
                  <a:cubicBezTo>
                    <a:pt x="34" y="456"/>
                    <a:pt x="34" y="456"/>
                    <a:pt x="34" y="456"/>
                  </a:cubicBezTo>
                  <a:cubicBezTo>
                    <a:pt x="47" y="456"/>
                    <a:pt x="47" y="456"/>
                    <a:pt x="47" y="456"/>
                  </a:cubicBezTo>
                  <a:cubicBezTo>
                    <a:pt x="47" y="453"/>
                    <a:pt x="47" y="453"/>
                    <a:pt x="47" y="453"/>
                  </a:cubicBezTo>
                  <a:cubicBezTo>
                    <a:pt x="49" y="453"/>
                    <a:pt x="49" y="453"/>
                    <a:pt x="49" y="453"/>
                  </a:cubicBezTo>
                  <a:cubicBezTo>
                    <a:pt x="49" y="448"/>
                    <a:pt x="49" y="448"/>
                    <a:pt x="49" y="448"/>
                  </a:cubicBezTo>
                  <a:cubicBezTo>
                    <a:pt x="51" y="448"/>
                    <a:pt x="51" y="448"/>
                    <a:pt x="51" y="448"/>
                  </a:cubicBezTo>
                  <a:cubicBezTo>
                    <a:pt x="51" y="443"/>
                    <a:pt x="51" y="443"/>
                    <a:pt x="51" y="443"/>
                  </a:cubicBezTo>
                  <a:cubicBezTo>
                    <a:pt x="55" y="443"/>
                    <a:pt x="55" y="443"/>
                    <a:pt x="55" y="443"/>
                  </a:cubicBezTo>
                  <a:cubicBezTo>
                    <a:pt x="55" y="441"/>
                    <a:pt x="55" y="441"/>
                    <a:pt x="55" y="441"/>
                  </a:cubicBezTo>
                  <a:cubicBezTo>
                    <a:pt x="57" y="441"/>
                    <a:pt x="57" y="441"/>
                    <a:pt x="57" y="441"/>
                  </a:cubicBezTo>
                  <a:cubicBezTo>
                    <a:pt x="57" y="438"/>
                    <a:pt x="57" y="438"/>
                    <a:pt x="57" y="438"/>
                  </a:cubicBezTo>
                  <a:cubicBezTo>
                    <a:pt x="62" y="438"/>
                    <a:pt x="62" y="438"/>
                    <a:pt x="62" y="438"/>
                  </a:cubicBezTo>
                  <a:cubicBezTo>
                    <a:pt x="62" y="429"/>
                    <a:pt x="62" y="429"/>
                    <a:pt x="62" y="429"/>
                  </a:cubicBezTo>
                  <a:cubicBezTo>
                    <a:pt x="65" y="429"/>
                    <a:pt x="65" y="429"/>
                    <a:pt x="65" y="429"/>
                  </a:cubicBezTo>
                  <a:cubicBezTo>
                    <a:pt x="65" y="420"/>
                    <a:pt x="65" y="420"/>
                    <a:pt x="65" y="420"/>
                  </a:cubicBezTo>
                  <a:cubicBezTo>
                    <a:pt x="67" y="420"/>
                    <a:pt x="67" y="420"/>
                    <a:pt x="67" y="420"/>
                  </a:cubicBezTo>
                  <a:cubicBezTo>
                    <a:pt x="67" y="417"/>
                    <a:pt x="67" y="417"/>
                    <a:pt x="67" y="417"/>
                  </a:cubicBezTo>
                  <a:cubicBezTo>
                    <a:pt x="71" y="417"/>
                    <a:pt x="71" y="417"/>
                    <a:pt x="71" y="417"/>
                  </a:cubicBezTo>
                  <a:cubicBezTo>
                    <a:pt x="71" y="414"/>
                    <a:pt x="71" y="414"/>
                    <a:pt x="71" y="414"/>
                  </a:cubicBezTo>
                  <a:cubicBezTo>
                    <a:pt x="74" y="414"/>
                    <a:pt x="74" y="414"/>
                    <a:pt x="74" y="414"/>
                  </a:cubicBezTo>
                  <a:cubicBezTo>
                    <a:pt x="74" y="407"/>
                    <a:pt x="74" y="407"/>
                    <a:pt x="74" y="407"/>
                  </a:cubicBezTo>
                  <a:cubicBezTo>
                    <a:pt x="77" y="407"/>
                    <a:pt x="77" y="407"/>
                    <a:pt x="77" y="407"/>
                  </a:cubicBezTo>
                  <a:cubicBezTo>
                    <a:pt x="77" y="400"/>
                    <a:pt x="77" y="400"/>
                    <a:pt x="77" y="400"/>
                  </a:cubicBezTo>
                  <a:cubicBezTo>
                    <a:pt x="80" y="400"/>
                    <a:pt x="80" y="400"/>
                    <a:pt x="80" y="400"/>
                  </a:cubicBezTo>
                  <a:cubicBezTo>
                    <a:pt x="80" y="395"/>
                    <a:pt x="80" y="395"/>
                    <a:pt x="80" y="395"/>
                  </a:cubicBezTo>
                  <a:cubicBezTo>
                    <a:pt x="82" y="395"/>
                    <a:pt x="82" y="395"/>
                    <a:pt x="82" y="395"/>
                  </a:cubicBezTo>
                  <a:cubicBezTo>
                    <a:pt x="82" y="391"/>
                    <a:pt x="82" y="391"/>
                    <a:pt x="82" y="391"/>
                  </a:cubicBezTo>
                  <a:cubicBezTo>
                    <a:pt x="84" y="391"/>
                    <a:pt x="84" y="391"/>
                    <a:pt x="84" y="391"/>
                  </a:cubicBezTo>
                  <a:cubicBezTo>
                    <a:pt x="84" y="388"/>
                    <a:pt x="84" y="388"/>
                    <a:pt x="84" y="388"/>
                  </a:cubicBezTo>
                  <a:cubicBezTo>
                    <a:pt x="88" y="388"/>
                    <a:pt x="88" y="388"/>
                    <a:pt x="88" y="388"/>
                  </a:cubicBezTo>
                  <a:cubicBezTo>
                    <a:pt x="88" y="385"/>
                    <a:pt x="88" y="385"/>
                    <a:pt x="88" y="385"/>
                  </a:cubicBezTo>
                  <a:cubicBezTo>
                    <a:pt x="90" y="385"/>
                    <a:pt x="90" y="385"/>
                    <a:pt x="90" y="385"/>
                  </a:cubicBezTo>
                  <a:cubicBezTo>
                    <a:pt x="90" y="375"/>
                    <a:pt x="90" y="375"/>
                    <a:pt x="90" y="375"/>
                  </a:cubicBezTo>
                  <a:cubicBezTo>
                    <a:pt x="94" y="375"/>
                    <a:pt x="94" y="375"/>
                    <a:pt x="94" y="375"/>
                  </a:cubicBezTo>
                  <a:cubicBezTo>
                    <a:pt x="94" y="367"/>
                    <a:pt x="94" y="367"/>
                    <a:pt x="94" y="367"/>
                  </a:cubicBezTo>
                  <a:cubicBezTo>
                    <a:pt x="108" y="367"/>
                    <a:pt x="108" y="367"/>
                    <a:pt x="108" y="367"/>
                  </a:cubicBezTo>
                  <a:cubicBezTo>
                    <a:pt x="108" y="363"/>
                    <a:pt x="108" y="363"/>
                    <a:pt x="108" y="363"/>
                  </a:cubicBezTo>
                  <a:cubicBezTo>
                    <a:pt x="110" y="363"/>
                    <a:pt x="110" y="363"/>
                    <a:pt x="110" y="363"/>
                  </a:cubicBezTo>
                  <a:cubicBezTo>
                    <a:pt x="110" y="358"/>
                    <a:pt x="110" y="358"/>
                    <a:pt x="110" y="358"/>
                  </a:cubicBezTo>
                  <a:cubicBezTo>
                    <a:pt x="112" y="358"/>
                    <a:pt x="112" y="358"/>
                    <a:pt x="112" y="358"/>
                  </a:cubicBezTo>
                  <a:cubicBezTo>
                    <a:pt x="112" y="356"/>
                    <a:pt x="112" y="356"/>
                    <a:pt x="112" y="356"/>
                  </a:cubicBezTo>
                  <a:cubicBezTo>
                    <a:pt x="114" y="356"/>
                    <a:pt x="114" y="356"/>
                    <a:pt x="114" y="356"/>
                  </a:cubicBezTo>
                  <a:cubicBezTo>
                    <a:pt x="114" y="351"/>
                    <a:pt x="114" y="351"/>
                    <a:pt x="114" y="351"/>
                  </a:cubicBezTo>
                  <a:cubicBezTo>
                    <a:pt x="117" y="351"/>
                    <a:pt x="117" y="351"/>
                    <a:pt x="117" y="351"/>
                  </a:cubicBezTo>
                  <a:cubicBezTo>
                    <a:pt x="117" y="349"/>
                    <a:pt x="117" y="349"/>
                    <a:pt x="117" y="349"/>
                  </a:cubicBezTo>
                  <a:cubicBezTo>
                    <a:pt x="119" y="349"/>
                    <a:pt x="119" y="349"/>
                    <a:pt x="119" y="349"/>
                  </a:cubicBezTo>
                  <a:cubicBezTo>
                    <a:pt x="119" y="345"/>
                    <a:pt x="119" y="345"/>
                    <a:pt x="119" y="345"/>
                  </a:cubicBezTo>
                  <a:cubicBezTo>
                    <a:pt x="128" y="345"/>
                    <a:pt x="128" y="345"/>
                    <a:pt x="128" y="345"/>
                  </a:cubicBezTo>
                  <a:cubicBezTo>
                    <a:pt x="128" y="341"/>
                    <a:pt x="128" y="341"/>
                    <a:pt x="128" y="341"/>
                  </a:cubicBezTo>
                  <a:cubicBezTo>
                    <a:pt x="132" y="341"/>
                    <a:pt x="132" y="341"/>
                    <a:pt x="132" y="341"/>
                  </a:cubicBezTo>
                  <a:cubicBezTo>
                    <a:pt x="132" y="338"/>
                    <a:pt x="132" y="338"/>
                    <a:pt x="132" y="338"/>
                  </a:cubicBezTo>
                  <a:cubicBezTo>
                    <a:pt x="133" y="338"/>
                    <a:pt x="133" y="338"/>
                    <a:pt x="133" y="338"/>
                  </a:cubicBezTo>
                  <a:cubicBezTo>
                    <a:pt x="133" y="335"/>
                    <a:pt x="133" y="335"/>
                    <a:pt x="133" y="335"/>
                  </a:cubicBezTo>
                  <a:cubicBezTo>
                    <a:pt x="135" y="335"/>
                    <a:pt x="135" y="335"/>
                    <a:pt x="135" y="335"/>
                  </a:cubicBezTo>
                  <a:cubicBezTo>
                    <a:pt x="135" y="330"/>
                    <a:pt x="135" y="330"/>
                    <a:pt x="135" y="330"/>
                  </a:cubicBezTo>
                  <a:cubicBezTo>
                    <a:pt x="137" y="330"/>
                    <a:pt x="137" y="330"/>
                    <a:pt x="137" y="330"/>
                  </a:cubicBezTo>
                  <a:cubicBezTo>
                    <a:pt x="137" y="327"/>
                    <a:pt x="137" y="327"/>
                    <a:pt x="137" y="327"/>
                  </a:cubicBezTo>
                  <a:cubicBezTo>
                    <a:pt x="148" y="327"/>
                    <a:pt x="148" y="327"/>
                    <a:pt x="148" y="327"/>
                  </a:cubicBezTo>
                  <a:cubicBezTo>
                    <a:pt x="148" y="319"/>
                    <a:pt x="148" y="319"/>
                    <a:pt x="148" y="319"/>
                  </a:cubicBezTo>
                  <a:cubicBezTo>
                    <a:pt x="151" y="319"/>
                    <a:pt x="151" y="319"/>
                    <a:pt x="151" y="319"/>
                  </a:cubicBezTo>
                  <a:cubicBezTo>
                    <a:pt x="151" y="306"/>
                    <a:pt x="151" y="306"/>
                    <a:pt x="151" y="306"/>
                  </a:cubicBezTo>
                  <a:cubicBezTo>
                    <a:pt x="156" y="306"/>
                    <a:pt x="156" y="306"/>
                    <a:pt x="156" y="306"/>
                  </a:cubicBezTo>
                  <a:cubicBezTo>
                    <a:pt x="156" y="294"/>
                    <a:pt x="156" y="294"/>
                    <a:pt x="156" y="294"/>
                  </a:cubicBezTo>
                  <a:cubicBezTo>
                    <a:pt x="158" y="294"/>
                    <a:pt x="158" y="294"/>
                    <a:pt x="158" y="294"/>
                  </a:cubicBezTo>
                  <a:cubicBezTo>
                    <a:pt x="158" y="289"/>
                    <a:pt x="158" y="289"/>
                    <a:pt x="158" y="289"/>
                  </a:cubicBezTo>
                  <a:cubicBezTo>
                    <a:pt x="170" y="289"/>
                    <a:pt x="170" y="289"/>
                    <a:pt x="170" y="289"/>
                  </a:cubicBezTo>
                  <a:cubicBezTo>
                    <a:pt x="170" y="287"/>
                    <a:pt x="170" y="287"/>
                    <a:pt x="170" y="287"/>
                  </a:cubicBezTo>
                  <a:cubicBezTo>
                    <a:pt x="174" y="287"/>
                    <a:pt x="174" y="287"/>
                    <a:pt x="174" y="287"/>
                  </a:cubicBezTo>
                  <a:cubicBezTo>
                    <a:pt x="174" y="284"/>
                    <a:pt x="174" y="284"/>
                    <a:pt x="174" y="284"/>
                  </a:cubicBezTo>
                  <a:cubicBezTo>
                    <a:pt x="177" y="284"/>
                    <a:pt x="177" y="284"/>
                    <a:pt x="177" y="284"/>
                  </a:cubicBezTo>
                  <a:cubicBezTo>
                    <a:pt x="177" y="277"/>
                    <a:pt x="177" y="277"/>
                    <a:pt x="177" y="277"/>
                  </a:cubicBezTo>
                  <a:cubicBezTo>
                    <a:pt x="184" y="277"/>
                    <a:pt x="184" y="277"/>
                    <a:pt x="184" y="277"/>
                  </a:cubicBezTo>
                  <a:cubicBezTo>
                    <a:pt x="184" y="272"/>
                    <a:pt x="184" y="272"/>
                    <a:pt x="184" y="272"/>
                  </a:cubicBezTo>
                  <a:cubicBezTo>
                    <a:pt x="193" y="272"/>
                    <a:pt x="193" y="272"/>
                    <a:pt x="193" y="272"/>
                  </a:cubicBezTo>
                  <a:cubicBezTo>
                    <a:pt x="193" y="267"/>
                    <a:pt x="193" y="267"/>
                    <a:pt x="193" y="267"/>
                  </a:cubicBezTo>
                  <a:cubicBezTo>
                    <a:pt x="196" y="267"/>
                    <a:pt x="196" y="267"/>
                    <a:pt x="196" y="267"/>
                  </a:cubicBezTo>
                  <a:cubicBezTo>
                    <a:pt x="196" y="263"/>
                    <a:pt x="196" y="263"/>
                    <a:pt x="196" y="263"/>
                  </a:cubicBezTo>
                  <a:cubicBezTo>
                    <a:pt x="206" y="263"/>
                    <a:pt x="206" y="263"/>
                    <a:pt x="206" y="263"/>
                  </a:cubicBezTo>
                  <a:cubicBezTo>
                    <a:pt x="206" y="259"/>
                    <a:pt x="206" y="259"/>
                    <a:pt x="206" y="259"/>
                  </a:cubicBezTo>
                  <a:cubicBezTo>
                    <a:pt x="210" y="259"/>
                    <a:pt x="210" y="259"/>
                    <a:pt x="210" y="259"/>
                  </a:cubicBezTo>
                  <a:cubicBezTo>
                    <a:pt x="210" y="254"/>
                    <a:pt x="210" y="254"/>
                    <a:pt x="210" y="254"/>
                  </a:cubicBezTo>
                  <a:cubicBezTo>
                    <a:pt x="213" y="254"/>
                    <a:pt x="213" y="254"/>
                    <a:pt x="213" y="254"/>
                  </a:cubicBezTo>
                  <a:cubicBezTo>
                    <a:pt x="213" y="246"/>
                    <a:pt x="213" y="246"/>
                    <a:pt x="213" y="246"/>
                  </a:cubicBezTo>
                  <a:cubicBezTo>
                    <a:pt x="217" y="246"/>
                    <a:pt x="217" y="246"/>
                    <a:pt x="217" y="246"/>
                  </a:cubicBezTo>
                  <a:cubicBezTo>
                    <a:pt x="217" y="244"/>
                    <a:pt x="217" y="244"/>
                    <a:pt x="217" y="244"/>
                  </a:cubicBezTo>
                  <a:cubicBezTo>
                    <a:pt x="219" y="244"/>
                    <a:pt x="219" y="244"/>
                    <a:pt x="219" y="244"/>
                  </a:cubicBezTo>
                  <a:cubicBezTo>
                    <a:pt x="219" y="237"/>
                    <a:pt x="219" y="237"/>
                    <a:pt x="219" y="237"/>
                  </a:cubicBezTo>
                  <a:cubicBezTo>
                    <a:pt x="236" y="237"/>
                    <a:pt x="236" y="237"/>
                    <a:pt x="236" y="237"/>
                  </a:cubicBezTo>
                  <a:cubicBezTo>
                    <a:pt x="236" y="233"/>
                    <a:pt x="236" y="233"/>
                    <a:pt x="236" y="233"/>
                  </a:cubicBezTo>
                  <a:cubicBezTo>
                    <a:pt x="239" y="233"/>
                    <a:pt x="239" y="233"/>
                    <a:pt x="239" y="233"/>
                  </a:cubicBezTo>
                  <a:cubicBezTo>
                    <a:pt x="239" y="224"/>
                    <a:pt x="239" y="224"/>
                    <a:pt x="239" y="224"/>
                  </a:cubicBezTo>
                  <a:cubicBezTo>
                    <a:pt x="241" y="224"/>
                    <a:pt x="241" y="224"/>
                    <a:pt x="241" y="224"/>
                  </a:cubicBezTo>
                  <a:cubicBezTo>
                    <a:pt x="241" y="219"/>
                    <a:pt x="241" y="219"/>
                    <a:pt x="241" y="219"/>
                  </a:cubicBezTo>
                  <a:cubicBezTo>
                    <a:pt x="250" y="219"/>
                    <a:pt x="250" y="219"/>
                    <a:pt x="250" y="219"/>
                  </a:cubicBezTo>
                  <a:cubicBezTo>
                    <a:pt x="250" y="217"/>
                    <a:pt x="250" y="217"/>
                    <a:pt x="250" y="217"/>
                  </a:cubicBezTo>
                  <a:cubicBezTo>
                    <a:pt x="253" y="217"/>
                    <a:pt x="253" y="217"/>
                    <a:pt x="253" y="217"/>
                  </a:cubicBezTo>
                  <a:cubicBezTo>
                    <a:pt x="253" y="214"/>
                    <a:pt x="253" y="214"/>
                    <a:pt x="253" y="214"/>
                  </a:cubicBezTo>
                  <a:cubicBezTo>
                    <a:pt x="257" y="214"/>
                    <a:pt x="257" y="214"/>
                    <a:pt x="257" y="214"/>
                  </a:cubicBezTo>
                  <a:cubicBezTo>
                    <a:pt x="257" y="214"/>
                    <a:pt x="257" y="210"/>
                    <a:pt x="257" y="211"/>
                  </a:cubicBezTo>
                  <a:cubicBezTo>
                    <a:pt x="258" y="211"/>
                    <a:pt x="271" y="211"/>
                    <a:pt x="271" y="211"/>
                  </a:cubicBezTo>
                  <a:cubicBezTo>
                    <a:pt x="271" y="206"/>
                    <a:pt x="271" y="206"/>
                    <a:pt x="271" y="206"/>
                  </a:cubicBezTo>
                  <a:cubicBezTo>
                    <a:pt x="274" y="206"/>
                    <a:pt x="274" y="206"/>
                    <a:pt x="274" y="206"/>
                  </a:cubicBezTo>
                  <a:cubicBezTo>
                    <a:pt x="274" y="202"/>
                    <a:pt x="274" y="202"/>
                    <a:pt x="274" y="202"/>
                  </a:cubicBezTo>
                  <a:cubicBezTo>
                    <a:pt x="280" y="202"/>
                    <a:pt x="280" y="202"/>
                    <a:pt x="280" y="202"/>
                  </a:cubicBezTo>
                  <a:cubicBezTo>
                    <a:pt x="280" y="198"/>
                    <a:pt x="280" y="198"/>
                    <a:pt x="280" y="198"/>
                  </a:cubicBezTo>
                  <a:cubicBezTo>
                    <a:pt x="283" y="198"/>
                    <a:pt x="283" y="198"/>
                    <a:pt x="283" y="198"/>
                  </a:cubicBezTo>
                  <a:cubicBezTo>
                    <a:pt x="283" y="194"/>
                    <a:pt x="283" y="194"/>
                    <a:pt x="283" y="194"/>
                  </a:cubicBezTo>
                  <a:cubicBezTo>
                    <a:pt x="290" y="194"/>
                    <a:pt x="290" y="194"/>
                    <a:pt x="290" y="194"/>
                  </a:cubicBezTo>
                  <a:cubicBezTo>
                    <a:pt x="290" y="188"/>
                    <a:pt x="290" y="188"/>
                    <a:pt x="290" y="188"/>
                  </a:cubicBezTo>
                  <a:cubicBezTo>
                    <a:pt x="297" y="188"/>
                    <a:pt x="297" y="188"/>
                    <a:pt x="297" y="188"/>
                  </a:cubicBezTo>
                  <a:cubicBezTo>
                    <a:pt x="297" y="184"/>
                    <a:pt x="297" y="184"/>
                    <a:pt x="297" y="184"/>
                  </a:cubicBezTo>
                  <a:cubicBezTo>
                    <a:pt x="311" y="184"/>
                    <a:pt x="311" y="184"/>
                    <a:pt x="311" y="184"/>
                  </a:cubicBezTo>
                  <a:cubicBezTo>
                    <a:pt x="311" y="177"/>
                    <a:pt x="311" y="177"/>
                    <a:pt x="311" y="177"/>
                  </a:cubicBezTo>
                  <a:cubicBezTo>
                    <a:pt x="314" y="177"/>
                    <a:pt x="314" y="177"/>
                    <a:pt x="314" y="177"/>
                  </a:cubicBezTo>
                  <a:cubicBezTo>
                    <a:pt x="314" y="174"/>
                    <a:pt x="314" y="174"/>
                    <a:pt x="314" y="174"/>
                  </a:cubicBezTo>
                  <a:cubicBezTo>
                    <a:pt x="318" y="174"/>
                    <a:pt x="318" y="174"/>
                    <a:pt x="318" y="174"/>
                  </a:cubicBezTo>
                  <a:cubicBezTo>
                    <a:pt x="318" y="171"/>
                    <a:pt x="318" y="171"/>
                    <a:pt x="318" y="171"/>
                  </a:cubicBezTo>
                  <a:cubicBezTo>
                    <a:pt x="319" y="171"/>
                    <a:pt x="319" y="171"/>
                    <a:pt x="319" y="171"/>
                  </a:cubicBezTo>
                  <a:cubicBezTo>
                    <a:pt x="319" y="162"/>
                    <a:pt x="319" y="162"/>
                    <a:pt x="319" y="162"/>
                  </a:cubicBezTo>
                  <a:cubicBezTo>
                    <a:pt x="323" y="162"/>
                    <a:pt x="323" y="162"/>
                    <a:pt x="323" y="162"/>
                  </a:cubicBezTo>
                  <a:cubicBezTo>
                    <a:pt x="323" y="157"/>
                    <a:pt x="323" y="157"/>
                    <a:pt x="323" y="157"/>
                  </a:cubicBezTo>
                  <a:cubicBezTo>
                    <a:pt x="330" y="157"/>
                    <a:pt x="330" y="157"/>
                    <a:pt x="330" y="157"/>
                  </a:cubicBezTo>
                  <a:cubicBezTo>
                    <a:pt x="330" y="152"/>
                    <a:pt x="330" y="152"/>
                    <a:pt x="330" y="152"/>
                  </a:cubicBezTo>
                  <a:cubicBezTo>
                    <a:pt x="335" y="152"/>
                    <a:pt x="335" y="152"/>
                    <a:pt x="335" y="152"/>
                  </a:cubicBezTo>
                  <a:cubicBezTo>
                    <a:pt x="335" y="150"/>
                    <a:pt x="335" y="150"/>
                    <a:pt x="335" y="150"/>
                  </a:cubicBezTo>
                  <a:cubicBezTo>
                    <a:pt x="339" y="150"/>
                    <a:pt x="339" y="150"/>
                    <a:pt x="339" y="150"/>
                  </a:cubicBezTo>
                  <a:cubicBezTo>
                    <a:pt x="339" y="143"/>
                    <a:pt x="339" y="143"/>
                    <a:pt x="339" y="143"/>
                  </a:cubicBezTo>
                  <a:cubicBezTo>
                    <a:pt x="345" y="143"/>
                    <a:pt x="345" y="143"/>
                    <a:pt x="345" y="143"/>
                  </a:cubicBezTo>
                  <a:cubicBezTo>
                    <a:pt x="345" y="132"/>
                    <a:pt x="345" y="132"/>
                    <a:pt x="345" y="132"/>
                  </a:cubicBezTo>
                  <a:cubicBezTo>
                    <a:pt x="348" y="132"/>
                    <a:pt x="348" y="132"/>
                    <a:pt x="348" y="132"/>
                  </a:cubicBezTo>
                  <a:cubicBezTo>
                    <a:pt x="348" y="125"/>
                    <a:pt x="348" y="125"/>
                    <a:pt x="348" y="125"/>
                  </a:cubicBezTo>
                  <a:cubicBezTo>
                    <a:pt x="358" y="125"/>
                    <a:pt x="358" y="125"/>
                    <a:pt x="358" y="125"/>
                  </a:cubicBezTo>
                  <a:cubicBezTo>
                    <a:pt x="358" y="121"/>
                    <a:pt x="358" y="121"/>
                    <a:pt x="358" y="121"/>
                  </a:cubicBezTo>
                  <a:cubicBezTo>
                    <a:pt x="361" y="121"/>
                    <a:pt x="361" y="121"/>
                    <a:pt x="361" y="121"/>
                  </a:cubicBezTo>
                  <a:cubicBezTo>
                    <a:pt x="361" y="118"/>
                    <a:pt x="361" y="118"/>
                    <a:pt x="361" y="118"/>
                  </a:cubicBezTo>
                  <a:cubicBezTo>
                    <a:pt x="365" y="118"/>
                    <a:pt x="365" y="118"/>
                    <a:pt x="365" y="118"/>
                  </a:cubicBezTo>
                  <a:cubicBezTo>
                    <a:pt x="365" y="115"/>
                    <a:pt x="365" y="115"/>
                    <a:pt x="365" y="115"/>
                  </a:cubicBezTo>
                  <a:cubicBezTo>
                    <a:pt x="369" y="115"/>
                    <a:pt x="369" y="115"/>
                    <a:pt x="369" y="115"/>
                  </a:cubicBezTo>
                  <a:cubicBezTo>
                    <a:pt x="369" y="113"/>
                    <a:pt x="369" y="113"/>
                    <a:pt x="369" y="113"/>
                  </a:cubicBezTo>
                  <a:cubicBezTo>
                    <a:pt x="383" y="113"/>
                    <a:pt x="383" y="113"/>
                    <a:pt x="383" y="113"/>
                  </a:cubicBezTo>
                  <a:cubicBezTo>
                    <a:pt x="383" y="107"/>
                    <a:pt x="383" y="107"/>
                    <a:pt x="383" y="107"/>
                  </a:cubicBezTo>
                  <a:cubicBezTo>
                    <a:pt x="386" y="107"/>
                    <a:pt x="386" y="107"/>
                    <a:pt x="386" y="107"/>
                  </a:cubicBezTo>
                  <a:cubicBezTo>
                    <a:pt x="386" y="101"/>
                    <a:pt x="386" y="101"/>
                    <a:pt x="386" y="101"/>
                  </a:cubicBezTo>
                  <a:cubicBezTo>
                    <a:pt x="393" y="101"/>
                    <a:pt x="393" y="101"/>
                    <a:pt x="393" y="101"/>
                  </a:cubicBezTo>
                  <a:cubicBezTo>
                    <a:pt x="393" y="97"/>
                    <a:pt x="393" y="97"/>
                    <a:pt x="393" y="97"/>
                  </a:cubicBezTo>
                  <a:cubicBezTo>
                    <a:pt x="402" y="97"/>
                    <a:pt x="402" y="97"/>
                    <a:pt x="402" y="97"/>
                  </a:cubicBezTo>
                  <a:cubicBezTo>
                    <a:pt x="402" y="95"/>
                    <a:pt x="402" y="95"/>
                    <a:pt x="402" y="95"/>
                  </a:cubicBezTo>
                  <a:cubicBezTo>
                    <a:pt x="405" y="95"/>
                    <a:pt x="405" y="95"/>
                    <a:pt x="405" y="95"/>
                  </a:cubicBezTo>
                  <a:cubicBezTo>
                    <a:pt x="405" y="87"/>
                    <a:pt x="405" y="87"/>
                    <a:pt x="405" y="87"/>
                  </a:cubicBezTo>
                  <a:cubicBezTo>
                    <a:pt x="422" y="87"/>
                    <a:pt x="422" y="87"/>
                    <a:pt x="422" y="87"/>
                  </a:cubicBezTo>
                  <a:cubicBezTo>
                    <a:pt x="422" y="82"/>
                    <a:pt x="422" y="82"/>
                    <a:pt x="422" y="82"/>
                  </a:cubicBezTo>
                  <a:cubicBezTo>
                    <a:pt x="441" y="82"/>
                    <a:pt x="441" y="82"/>
                    <a:pt x="441" y="82"/>
                  </a:cubicBezTo>
                  <a:cubicBezTo>
                    <a:pt x="441" y="75"/>
                    <a:pt x="441" y="75"/>
                    <a:pt x="441" y="75"/>
                  </a:cubicBezTo>
                  <a:cubicBezTo>
                    <a:pt x="443" y="75"/>
                    <a:pt x="443" y="75"/>
                    <a:pt x="443" y="75"/>
                  </a:cubicBezTo>
                  <a:cubicBezTo>
                    <a:pt x="443" y="64"/>
                    <a:pt x="443" y="64"/>
                    <a:pt x="443" y="64"/>
                  </a:cubicBezTo>
                  <a:cubicBezTo>
                    <a:pt x="447" y="64"/>
                    <a:pt x="447" y="64"/>
                    <a:pt x="447" y="64"/>
                  </a:cubicBezTo>
                  <a:cubicBezTo>
                    <a:pt x="447" y="59"/>
                    <a:pt x="447" y="59"/>
                    <a:pt x="447" y="59"/>
                  </a:cubicBezTo>
                  <a:cubicBezTo>
                    <a:pt x="455" y="59"/>
                    <a:pt x="455" y="59"/>
                    <a:pt x="455" y="59"/>
                  </a:cubicBezTo>
                  <a:cubicBezTo>
                    <a:pt x="455" y="53"/>
                    <a:pt x="455" y="53"/>
                    <a:pt x="455" y="53"/>
                  </a:cubicBezTo>
                  <a:cubicBezTo>
                    <a:pt x="465" y="53"/>
                    <a:pt x="465" y="53"/>
                    <a:pt x="465" y="53"/>
                  </a:cubicBezTo>
                  <a:cubicBezTo>
                    <a:pt x="465" y="48"/>
                    <a:pt x="465" y="48"/>
                    <a:pt x="465" y="48"/>
                  </a:cubicBezTo>
                  <a:cubicBezTo>
                    <a:pt x="471" y="48"/>
                    <a:pt x="471" y="48"/>
                    <a:pt x="471" y="48"/>
                  </a:cubicBezTo>
                  <a:cubicBezTo>
                    <a:pt x="471" y="42"/>
                    <a:pt x="471" y="42"/>
                    <a:pt x="471" y="42"/>
                  </a:cubicBezTo>
                  <a:cubicBezTo>
                    <a:pt x="511" y="42"/>
                    <a:pt x="511" y="42"/>
                    <a:pt x="511" y="42"/>
                  </a:cubicBezTo>
                  <a:cubicBezTo>
                    <a:pt x="511" y="34"/>
                    <a:pt x="511" y="34"/>
                    <a:pt x="511" y="34"/>
                  </a:cubicBezTo>
                  <a:cubicBezTo>
                    <a:pt x="562" y="34"/>
                    <a:pt x="562" y="34"/>
                    <a:pt x="562" y="34"/>
                  </a:cubicBezTo>
                  <a:cubicBezTo>
                    <a:pt x="562" y="0"/>
                    <a:pt x="562" y="0"/>
                    <a:pt x="562" y="0"/>
                  </a:cubicBezTo>
                  <a:cubicBezTo>
                    <a:pt x="609" y="0"/>
                    <a:pt x="609" y="0"/>
                    <a:pt x="609" y="0"/>
                  </a:cubicBezTo>
                </a:path>
              </a:pathLst>
            </a:custGeom>
            <a:noFill/>
            <a:ln w="28575" cap="flat" cmpd="sng">
              <a:solidFill>
                <a:schemeClr val="bg2">
                  <a:lumMod val="50000"/>
                </a:schemeClr>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98" name="Freeform 62">
              <a:extLst>
                <a:ext uri="{FF2B5EF4-FFF2-40B4-BE49-F238E27FC236}">
                  <a16:creationId xmlns:a16="http://schemas.microsoft.com/office/drawing/2014/main" id="{AE51C0F5-CE9F-A7B7-3C6A-A0979EA56AED}"/>
                </a:ext>
              </a:extLst>
            </p:cNvPr>
            <p:cNvSpPr>
              <a:spLocks/>
            </p:cNvSpPr>
            <p:nvPr/>
          </p:nvSpPr>
          <p:spPr bwMode="auto">
            <a:xfrm>
              <a:off x="1176682" y="3537269"/>
              <a:ext cx="6295724" cy="1315813"/>
            </a:xfrm>
            <a:custGeom>
              <a:avLst/>
              <a:gdLst>
                <a:gd name="T0" fmla="*/ 1377 w 1439"/>
                <a:gd name="T1" fmla="*/ 30 h 944"/>
                <a:gd name="T2" fmla="*/ 1344 w 1439"/>
                <a:gd name="T3" fmla="*/ 59 h 944"/>
                <a:gd name="T4" fmla="*/ 1302 w 1439"/>
                <a:gd name="T5" fmla="*/ 75 h 944"/>
                <a:gd name="T6" fmla="*/ 1235 w 1439"/>
                <a:gd name="T7" fmla="*/ 92 h 944"/>
                <a:gd name="T8" fmla="*/ 1188 w 1439"/>
                <a:gd name="T9" fmla="*/ 113 h 944"/>
                <a:gd name="T10" fmla="*/ 1157 w 1439"/>
                <a:gd name="T11" fmla="*/ 120 h 944"/>
                <a:gd name="T12" fmla="*/ 1134 w 1439"/>
                <a:gd name="T13" fmla="*/ 144 h 944"/>
                <a:gd name="T14" fmla="*/ 1098 w 1439"/>
                <a:gd name="T15" fmla="*/ 158 h 944"/>
                <a:gd name="T16" fmla="*/ 1087 w 1439"/>
                <a:gd name="T17" fmla="*/ 174 h 944"/>
                <a:gd name="T18" fmla="*/ 1039 w 1439"/>
                <a:gd name="T19" fmla="*/ 193 h 944"/>
                <a:gd name="T20" fmla="*/ 1025 w 1439"/>
                <a:gd name="T21" fmla="*/ 207 h 944"/>
                <a:gd name="T22" fmla="*/ 983 w 1439"/>
                <a:gd name="T23" fmla="*/ 224 h 944"/>
                <a:gd name="T24" fmla="*/ 940 w 1439"/>
                <a:gd name="T25" fmla="*/ 250 h 944"/>
                <a:gd name="T26" fmla="*/ 902 w 1439"/>
                <a:gd name="T27" fmla="*/ 264 h 944"/>
                <a:gd name="T28" fmla="*/ 890 w 1439"/>
                <a:gd name="T29" fmla="*/ 285 h 944"/>
                <a:gd name="T30" fmla="*/ 857 w 1439"/>
                <a:gd name="T31" fmla="*/ 299 h 944"/>
                <a:gd name="T32" fmla="*/ 834 w 1439"/>
                <a:gd name="T33" fmla="*/ 316 h 944"/>
                <a:gd name="T34" fmla="*/ 810 w 1439"/>
                <a:gd name="T35" fmla="*/ 325 h 944"/>
                <a:gd name="T36" fmla="*/ 789 w 1439"/>
                <a:gd name="T37" fmla="*/ 347 h 944"/>
                <a:gd name="T38" fmla="*/ 772 w 1439"/>
                <a:gd name="T39" fmla="*/ 361 h 944"/>
                <a:gd name="T40" fmla="*/ 758 w 1439"/>
                <a:gd name="T41" fmla="*/ 387 h 944"/>
                <a:gd name="T42" fmla="*/ 737 w 1439"/>
                <a:gd name="T43" fmla="*/ 403 h 944"/>
                <a:gd name="T44" fmla="*/ 723 w 1439"/>
                <a:gd name="T45" fmla="*/ 420 h 944"/>
                <a:gd name="T46" fmla="*/ 701 w 1439"/>
                <a:gd name="T47" fmla="*/ 429 h 944"/>
                <a:gd name="T48" fmla="*/ 675 w 1439"/>
                <a:gd name="T49" fmla="*/ 453 h 944"/>
                <a:gd name="T50" fmla="*/ 652 w 1439"/>
                <a:gd name="T51" fmla="*/ 465 h 944"/>
                <a:gd name="T52" fmla="*/ 631 w 1439"/>
                <a:gd name="T53" fmla="*/ 486 h 944"/>
                <a:gd name="T54" fmla="*/ 612 w 1439"/>
                <a:gd name="T55" fmla="*/ 500 h 944"/>
                <a:gd name="T56" fmla="*/ 593 w 1439"/>
                <a:gd name="T57" fmla="*/ 524 h 944"/>
                <a:gd name="T58" fmla="*/ 560 w 1439"/>
                <a:gd name="T59" fmla="*/ 533 h 944"/>
                <a:gd name="T60" fmla="*/ 503 w 1439"/>
                <a:gd name="T61" fmla="*/ 555 h 944"/>
                <a:gd name="T62" fmla="*/ 458 w 1439"/>
                <a:gd name="T63" fmla="*/ 569 h 944"/>
                <a:gd name="T64" fmla="*/ 444 w 1439"/>
                <a:gd name="T65" fmla="*/ 595 h 944"/>
                <a:gd name="T66" fmla="*/ 420 w 1439"/>
                <a:gd name="T67" fmla="*/ 604 h 944"/>
                <a:gd name="T68" fmla="*/ 404 w 1439"/>
                <a:gd name="T69" fmla="*/ 621 h 944"/>
                <a:gd name="T70" fmla="*/ 382 w 1439"/>
                <a:gd name="T71" fmla="*/ 632 h 944"/>
                <a:gd name="T72" fmla="*/ 373 w 1439"/>
                <a:gd name="T73" fmla="*/ 651 h 944"/>
                <a:gd name="T74" fmla="*/ 347 w 1439"/>
                <a:gd name="T75" fmla="*/ 661 h 944"/>
                <a:gd name="T76" fmla="*/ 323 w 1439"/>
                <a:gd name="T77" fmla="*/ 680 h 944"/>
                <a:gd name="T78" fmla="*/ 288 w 1439"/>
                <a:gd name="T79" fmla="*/ 692 h 944"/>
                <a:gd name="T80" fmla="*/ 269 w 1439"/>
                <a:gd name="T81" fmla="*/ 715 h 944"/>
                <a:gd name="T82" fmla="*/ 248 w 1439"/>
                <a:gd name="T83" fmla="*/ 727 h 944"/>
                <a:gd name="T84" fmla="*/ 234 w 1439"/>
                <a:gd name="T85" fmla="*/ 755 h 944"/>
                <a:gd name="T86" fmla="*/ 212 w 1439"/>
                <a:gd name="T87" fmla="*/ 769 h 944"/>
                <a:gd name="T88" fmla="*/ 203 w 1439"/>
                <a:gd name="T89" fmla="*/ 798 h 944"/>
                <a:gd name="T90" fmla="*/ 186 w 1439"/>
                <a:gd name="T91" fmla="*/ 810 h 944"/>
                <a:gd name="T92" fmla="*/ 163 w 1439"/>
                <a:gd name="T93" fmla="*/ 824 h 944"/>
                <a:gd name="T94" fmla="*/ 144 w 1439"/>
                <a:gd name="T95" fmla="*/ 836 h 944"/>
                <a:gd name="T96" fmla="*/ 130 w 1439"/>
                <a:gd name="T97" fmla="*/ 850 h 944"/>
                <a:gd name="T98" fmla="*/ 89 w 1439"/>
                <a:gd name="T99" fmla="*/ 862 h 944"/>
                <a:gd name="T100" fmla="*/ 78 w 1439"/>
                <a:gd name="T101" fmla="*/ 883 h 944"/>
                <a:gd name="T102" fmla="*/ 52 w 1439"/>
                <a:gd name="T103" fmla="*/ 899 h 944"/>
                <a:gd name="T104" fmla="*/ 38 w 1439"/>
                <a:gd name="T105" fmla="*/ 918 h 944"/>
                <a:gd name="T106" fmla="*/ 9 w 1439"/>
                <a:gd name="T107" fmla="*/ 928 h 9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39"/>
                <a:gd name="T163" fmla="*/ 0 h 944"/>
                <a:gd name="T164" fmla="*/ 1439 w 1439"/>
                <a:gd name="T165" fmla="*/ 944 h 9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39" h="944">
                  <a:moveTo>
                    <a:pt x="1439" y="0"/>
                  </a:moveTo>
                  <a:lnTo>
                    <a:pt x="1389" y="0"/>
                  </a:lnTo>
                  <a:lnTo>
                    <a:pt x="1389" y="18"/>
                  </a:lnTo>
                  <a:lnTo>
                    <a:pt x="1377" y="18"/>
                  </a:lnTo>
                  <a:lnTo>
                    <a:pt x="1377" y="30"/>
                  </a:lnTo>
                  <a:lnTo>
                    <a:pt x="1372" y="30"/>
                  </a:lnTo>
                  <a:lnTo>
                    <a:pt x="1372" y="56"/>
                  </a:lnTo>
                  <a:lnTo>
                    <a:pt x="1351" y="56"/>
                  </a:lnTo>
                  <a:lnTo>
                    <a:pt x="1351" y="59"/>
                  </a:lnTo>
                  <a:lnTo>
                    <a:pt x="1344" y="59"/>
                  </a:lnTo>
                  <a:lnTo>
                    <a:pt x="1344" y="66"/>
                  </a:lnTo>
                  <a:lnTo>
                    <a:pt x="1309" y="66"/>
                  </a:lnTo>
                  <a:lnTo>
                    <a:pt x="1309" y="73"/>
                  </a:lnTo>
                  <a:lnTo>
                    <a:pt x="1302" y="73"/>
                  </a:lnTo>
                  <a:lnTo>
                    <a:pt x="1302" y="75"/>
                  </a:lnTo>
                  <a:lnTo>
                    <a:pt x="1294" y="75"/>
                  </a:lnTo>
                  <a:lnTo>
                    <a:pt x="1294" y="87"/>
                  </a:lnTo>
                  <a:lnTo>
                    <a:pt x="1240" y="87"/>
                  </a:lnTo>
                  <a:lnTo>
                    <a:pt x="1240" y="92"/>
                  </a:lnTo>
                  <a:lnTo>
                    <a:pt x="1235" y="92"/>
                  </a:lnTo>
                  <a:lnTo>
                    <a:pt x="1235" y="99"/>
                  </a:lnTo>
                  <a:lnTo>
                    <a:pt x="1205" y="99"/>
                  </a:lnTo>
                  <a:lnTo>
                    <a:pt x="1205" y="103"/>
                  </a:lnTo>
                  <a:lnTo>
                    <a:pt x="1188" y="103"/>
                  </a:lnTo>
                  <a:lnTo>
                    <a:pt x="1188" y="113"/>
                  </a:lnTo>
                  <a:lnTo>
                    <a:pt x="1179" y="113"/>
                  </a:lnTo>
                  <a:lnTo>
                    <a:pt x="1179" y="115"/>
                  </a:lnTo>
                  <a:lnTo>
                    <a:pt x="1174" y="115"/>
                  </a:lnTo>
                  <a:lnTo>
                    <a:pt x="1174" y="120"/>
                  </a:lnTo>
                  <a:lnTo>
                    <a:pt x="1157" y="120"/>
                  </a:lnTo>
                  <a:lnTo>
                    <a:pt x="1157" y="122"/>
                  </a:lnTo>
                  <a:lnTo>
                    <a:pt x="1150" y="122"/>
                  </a:lnTo>
                  <a:lnTo>
                    <a:pt x="1150" y="134"/>
                  </a:lnTo>
                  <a:lnTo>
                    <a:pt x="1134" y="134"/>
                  </a:lnTo>
                  <a:lnTo>
                    <a:pt x="1134" y="144"/>
                  </a:lnTo>
                  <a:lnTo>
                    <a:pt x="1122" y="144"/>
                  </a:lnTo>
                  <a:lnTo>
                    <a:pt x="1122" y="151"/>
                  </a:lnTo>
                  <a:lnTo>
                    <a:pt x="1108" y="151"/>
                  </a:lnTo>
                  <a:lnTo>
                    <a:pt x="1108" y="158"/>
                  </a:lnTo>
                  <a:lnTo>
                    <a:pt x="1098" y="158"/>
                  </a:lnTo>
                  <a:lnTo>
                    <a:pt x="1098" y="163"/>
                  </a:lnTo>
                  <a:lnTo>
                    <a:pt x="1091" y="163"/>
                  </a:lnTo>
                  <a:lnTo>
                    <a:pt x="1091" y="170"/>
                  </a:lnTo>
                  <a:lnTo>
                    <a:pt x="1087" y="170"/>
                  </a:lnTo>
                  <a:lnTo>
                    <a:pt x="1087" y="174"/>
                  </a:lnTo>
                  <a:lnTo>
                    <a:pt x="1058" y="174"/>
                  </a:lnTo>
                  <a:lnTo>
                    <a:pt x="1058" y="184"/>
                  </a:lnTo>
                  <a:lnTo>
                    <a:pt x="1051" y="184"/>
                  </a:lnTo>
                  <a:lnTo>
                    <a:pt x="1051" y="193"/>
                  </a:lnTo>
                  <a:lnTo>
                    <a:pt x="1039" y="193"/>
                  </a:lnTo>
                  <a:lnTo>
                    <a:pt x="1039" y="198"/>
                  </a:lnTo>
                  <a:lnTo>
                    <a:pt x="1030" y="198"/>
                  </a:lnTo>
                  <a:lnTo>
                    <a:pt x="1030" y="200"/>
                  </a:lnTo>
                  <a:lnTo>
                    <a:pt x="1025" y="200"/>
                  </a:lnTo>
                  <a:lnTo>
                    <a:pt x="1025" y="207"/>
                  </a:lnTo>
                  <a:lnTo>
                    <a:pt x="1013" y="207"/>
                  </a:lnTo>
                  <a:lnTo>
                    <a:pt x="1013" y="214"/>
                  </a:lnTo>
                  <a:lnTo>
                    <a:pt x="990" y="214"/>
                  </a:lnTo>
                  <a:lnTo>
                    <a:pt x="990" y="224"/>
                  </a:lnTo>
                  <a:lnTo>
                    <a:pt x="983" y="224"/>
                  </a:lnTo>
                  <a:lnTo>
                    <a:pt x="983" y="229"/>
                  </a:lnTo>
                  <a:lnTo>
                    <a:pt x="952" y="229"/>
                  </a:lnTo>
                  <a:lnTo>
                    <a:pt x="952" y="245"/>
                  </a:lnTo>
                  <a:lnTo>
                    <a:pt x="940" y="245"/>
                  </a:lnTo>
                  <a:lnTo>
                    <a:pt x="940" y="250"/>
                  </a:lnTo>
                  <a:lnTo>
                    <a:pt x="931" y="250"/>
                  </a:lnTo>
                  <a:lnTo>
                    <a:pt x="931" y="255"/>
                  </a:lnTo>
                  <a:lnTo>
                    <a:pt x="916" y="255"/>
                  </a:lnTo>
                  <a:lnTo>
                    <a:pt x="916" y="264"/>
                  </a:lnTo>
                  <a:lnTo>
                    <a:pt x="902" y="264"/>
                  </a:lnTo>
                  <a:lnTo>
                    <a:pt x="902" y="269"/>
                  </a:lnTo>
                  <a:lnTo>
                    <a:pt x="893" y="269"/>
                  </a:lnTo>
                  <a:lnTo>
                    <a:pt x="893" y="274"/>
                  </a:lnTo>
                  <a:lnTo>
                    <a:pt x="890" y="274"/>
                  </a:lnTo>
                  <a:lnTo>
                    <a:pt x="890" y="285"/>
                  </a:lnTo>
                  <a:lnTo>
                    <a:pt x="883" y="285"/>
                  </a:lnTo>
                  <a:lnTo>
                    <a:pt x="883" y="290"/>
                  </a:lnTo>
                  <a:lnTo>
                    <a:pt x="879" y="290"/>
                  </a:lnTo>
                  <a:lnTo>
                    <a:pt x="879" y="299"/>
                  </a:lnTo>
                  <a:lnTo>
                    <a:pt x="857" y="299"/>
                  </a:lnTo>
                  <a:lnTo>
                    <a:pt x="857" y="302"/>
                  </a:lnTo>
                  <a:lnTo>
                    <a:pt x="843" y="302"/>
                  </a:lnTo>
                  <a:lnTo>
                    <a:pt x="843" y="309"/>
                  </a:lnTo>
                  <a:lnTo>
                    <a:pt x="834" y="309"/>
                  </a:lnTo>
                  <a:lnTo>
                    <a:pt x="834" y="316"/>
                  </a:lnTo>
                  <a:lnTo>
                    <a:pt x="824" y="316"/>
                  </a:lnTo>
                  <a:lnTo>
                    <a:pt x="824" y="321"/>
                  </a:lnTo>
                  <a:lnTo>
                    <a:pt x="817" y="321"/>
                  </a:lnTo>
                  <a:lnTo>
                    <a:pt x="817" y="325"/>
                  </a:lnTo>
                  <a:lnTo>
                    <a:pt x="810" y="325"/>
                  </a:lnTo>
                  <a:lnTo>
                    <a:pt x="810" y="330"/>
                  </a:lnTo>
                  <a:lnTo>
                    <a:pt x="801" y="330"/>
                  </a:lnTo>
                  <a:lnTo>
                    <a:pt x="801" y="340"/>
                  </a:lnTo>
                  <a:lnTo>
                    <a:pt x="789" y="340"/>
                  </a:lnTo>
                  <a:lnTo>
                    <a:pt x="789" y="347"/>
                  </a:lnTo>
                  <a:lnTo>
                    <a:pt x="784" y="347"/>
                  </a:lnTo>
                  <a:lnTo>
                    <a:pt x="784" y="354"/>
                  </a:lnTo>
                  <a:lnTo>
                    <a:pt x="779" y="354"/>
                  </a:lnTo>
                  <a:lnTo>
                    <a:pt x="779" y="361"/>
                  </a:lnTo>
                  <a:lnTo>
                    <a:pt x="772" y="361"/>
                  </a:lnTo>
                  <a:lnTo>
                    <a:pt x="772" y="375"/>
                  </a:lnTo>
                  <a:lnTo>
                    <a:pt x="763" y="375"/>
                  </a:lnTo>
                  <a:lnTo>
                    <a:pt x="763" y="380"/>
                  </a:lnTo>
                  <a:lnTo>
                    <a:pt x="758" y="380"/>
                  </a:lnTo>
                  <a:lnTo>
                    <a:pt x="758" y="387"/>
                  </a:lnTo>
                  <a:lnTo>
                    <a:pt x="753" y="387"/>
                  </a:lnTo>
                  <a:lnTo>
                    <a:pt x="753" y="394"/>
                  </a:lnTo>
                  <a:lnTo>
                    <a:pt x="744" y="394"/>
                  </a:lnTo>
                  <a:lnTo>
                    <a:pt x="744" y="403"/>
                  </a:lnTo>
                  <a:lnTo>
                    <a:pt x="737" y="403"/>
                  </a:lnTo>
                  <a:lnTo>
                    <a:pt x="737" y="406"/>
                  </a:lnTo>
                  <a:lnTo>
                    <a:pt x="727" y="406"/>
                  </a:lnTo>
                  <a:lnTo>
                    <a:pt x="727" y="413"/>
                  </a:lnTo>
                  <a:lnTo>
                    <a:pt x="723" y="413"/>
                  </a:lnTo>
                  <a:lnTo>
                    <a:pt x="723" y="420"/>
                  </a:lnTo>
                  <a:lnTo>
                    <a:pt x="716" y="420"/>
                  </a:lnTo>
                  <a:lnTo>
                    <a:pt x="716" y="422"/>
                  </a:lnTo>
                  <a:lnTo>
                    <a:pt x="709" y="422"/>
                  </a:lnTo>
                  <a:lnTo>
                    <a:pt x="709" y="429"/>
                  </a:lnTo>
                  <a:lnTo>
                    <a:pt x="701" y="429"/>
                  </a:lnTo>
                  <a:lnTo>
                    <a:pt x="701" y="436"/>
                  </a:lnTo>
                  <a:lnTo>
                    <a:pt x="694" y="436"/>
                  </a:lnTo>
                  <a:lnTo>
                    <a:pt x="694" y="441"/>
                  </a:lnTo>
                  <a:lnTo>
                    <a:pt x="675" y="441"/>
                  </a:lnTo>
                  <a:lnTo>
                    <a:pt x="675" y="453"/>
                  </a:lnTo>
                  <a:lnTo>
                    <a:pt x="671" y="453"/>
                  </a:lnTo>
                  <a:lnTo>
                    <a:pt x="671" y="458"/>
                  </a:lnTo>
                  <a:lnTo>
                    <a:pt x="661" y="458"/>
                  </a:lnTo>
                  <a:lnTo>
                    <a:pt x="661" y="465"/>
                  </a:lnTo>
                  <a:lnTo>
                    <a:pt x="652" y="465"/>
                  </a:lnTo>
                  <a:lnTo>
                    <a:pt x="652" y="474"/>
                  </a:lnTo>
                  <a:lnTo>
                    <a:pt x="638" y="474"/>
                  </a:lnTo>
                  <a:lnTo>
                    <a:pt x="638" y="481"/>
                  </a:lnTo>
                  <a:lnTo>
                    <a:pt x="631" y="481"/>
                  </a:lnTo>
                  <a:lnTo>
                    <a:pt x="631" y="486"/>
                  </a:lnTo>
                  <a:lnTo>
                    <a:pt x="626" y="486"/>
                  </a:lnTo>
                  <a:lnTo>
                    <a:pt x="626" y="491"/>
                  </a:lnTo>
                  <a:lnTo>
                    <a:pt x="619" y="491"/>
                  </a:lnTo>
                  <a:lnTo>
                    <a:pt x="619" y="500"/>
                  </a:lnTo>
                  <a:lnTo>
                    <a:pt x="612" y="500"/>
                  </a:lnTo>
                  <a:lnTo>
                    <a:pt x="612" y="510"/>
                  </a:lnTo>
                  <a:lnTo>
                    <a:pt x="607" y="510"/>
                  </a:lnTo>
                  <a:lnTo>
                    <a:pt x="607" y="514"/>
                  </a:lnTo>
                  <a:lnTo>
                    <a:pt x="593" y="514"/>
                  </a:lnTo>
                  <a:lnTo>
                    <a:pt x="593" y="524"/>
                  </a:lnTo>
                  <a:lnTo>
                    <a:pt x="579" y="524"/>
                  </a:lnTo>
                  <a:lnTo>
                    <a:pt x="579" y="529"/>
                  </a:lnTo>
                  <a:lnTo>
                    <a:pt x="571" y="529"/>
                  </a:lnTo>
                  <a:lnTo>
                    <a:pt x="571" y="533"/>
                  </a:lnTo>
                  <a:lnTo>
                    <a:pt x="560" y="533"/>
                  </a:lnTo>
                  <a:lnTo>
                    <a:pt x="560" y="538"/>
                  </a:lnTo>
                  <a:lnTo>
                    <a:pt x="538" y="538"/>
                  </a:lnTo>
                  <a:lnTo>
                    <a:pt x="538" y="550"/>
                  </a:lnTo>
                  <a:lnTo>
                    <a:pt x="503" y="550"/>
                  </a:lnTo>
                  <a:lnTo>
                    <a:pt x="503" y="555"/>
                  </a:lnTo>
                  <a:lnTo>
                    <a:pt x="486" y="555"/>
                  </a:lnTo>
                  <a:lnTo>
                    <a:pt x="486" y="562"/>
                  </a:lnTo>
                  <a:lnTo>
                    <a:pt x="463" y="562"/>
                  </a:lnTo>
                  <a:lnTo>
                    <a:pt x="463" y="569"/>
                  </a:lnTo>
                  <a:lnTo>
                    <a:pt x="458" y="569"/>
                  </a:lnTo>
                  <a:lnTo>
                    <a:pt x="458" y="576"/>
                  </a:lnTo>
                  <a:lnTo>
                    <a:pt x="453" y="576"/>
                  </a:lnTo>
                  <a:lnTo>
                    <a:pt x="453" y="583"/>
                  </a:lnTo>
                  <a:lnTo>
                    <a:pt x="444" y="583"/>
                  </a:lnTo>
                  <a:lnTo>
                    <a:pt x="444" y="595"/>
                  </a:lnTo>
                  <a:lnTo>
                    <a:pt x="439" y="595"/>
                  </a:lnTo>
                  <a:lnTo>
                    <a:pt x="439" y="597"/>
                  </a:lnTo>
                  <a:lnTo>
                    <a:pt x="430" y="597"/>
                  </a:lnTo>
                  <a:lnTo>
                    <a:pt x="430" y="604"/>
                  </a:lnTo>
                  <a:lnTo>
                    <a:pt x="420" y="604"/>
                  </a:lnTo>
                  <a:lnTo>
                    <a:pt x="420" y="609"/>
                  </a:lnTo>
                  <a:lnTo>
                    <a:pt x="411" y="609"/>
                  </a:lnTo>
                  <a:lnTo>
                    <a:pt x="411" y="614"/>
                  </a:lnTo>
                  <a:lnTo>
                    <a:pt x="404" y="614"/>
                  </a:lnTo>
                  <a:lnTo>
                    <a:pt x="404" y="621"/>
                  </a:lnTo>
                  <a:lnTo>
                    <a:pt x="399" y="621"/>
                  </a:lnTo>
                  <a:lnTo>
                    <a:pt x="399" y="625"/>
                  </a:lnTo>
                  <a:lnTo>
                    <a:pt x="390" y="625"/>
                  </a:lnTo>
                  <a:lnTo>
                    <a:pt x="390" y="632"/>
                  </a:lnTo>
                  <a:lnTo>
                    <a:pt x="382" y="632"/>
                  </a:lnTo>
                  <a:lnTo>
                    <a:pt x="382" y="637"/>
                  </a:lnTo>
                  <a:lnTo>
                    <a:pt x="378" y="637"/>
                  </a:lnTo>
                  <a:lnTo>
                    <a:pt x="378" y="647"/>
                  </a:lnTo>
                  <a:lnTo>
                    <a:pt x="373" y="647"/>
                  </a:lnTo>
                  <a:lnTo>
                    <a:pt x="373" y="651"/>
                  </a:lnTo>
                  <a:lnTo>
                    <a:pt x="368" y="651"/>
                  </a:lnTo>
                  <a:lnTo>
                    <a:pt x="368" y="656"/>
                  </a:lnTo>
                  <a:lnTo>
                    <a:pt x="356" y="656"/>
                  </a:lnTo>
                  <a:lnTo>
                    <a:pt x="356" y="661"/>
                  </a:lnTo>
                  <a:lnTo>
                    <a:pt x="347" y="661"/>
                  </a:lnTo>
                  <a:lnTo>
                    <a:pt x="347" y="666"/>
                  </a:lnTo>
                  <a:lnTo>
                    <a:pt x="338" y="666"/>
                  </a:lnTo>
                  <a:lnTo>
                    <a:pt x="338" y="673"/>
                  </a:lnTo>
                  <a:lnTo>
                    <a:pt x="323" y="673"/>
                  </a:lnTo>
                  <a:lnTo>
                    <a:pt x="323" y="680"/>
                  </a:lnTo>
                  <a:lnTo>
                    <a:pt x="305" y="680"/>
                  </a:lnTo>
                  <a:lnTo>
                    <a:pt x="305" y="684"/>
                  </a:lnTo>
                  <a:lnTo>
                    <a:pt x="297" y="684"/>
                  </a:lnTo>
                  <a:lnTo>
                    <a:pt x="297" y="692"/>
                  </a:lnTo>
                  <a:lnTo>
                    <a:pt x="288" y="692"/>
                  </a:lnTo>
                  <a:lnTo>
                    <a:pt x="288" y="699"/>
                  </a:lnTo>
                  <a:lnTo>
                    <a:pt x="283" y="699"/>
                  </a:lnTo>
                  <a:lnTo>
                    <a:pt x="283" y="706"/>
                  </a:lnTo>
                  <a:lnTo>
                    <a:pt x="269" y="706"/>
                  </a:lnTo>
                  <a:lnTo>
                    <a:pt x="269" y="715"/>
                  </a:lnTo>
                  <a:lnTo>
                    <a:pt x="262" y="715"/>
                  </a:lnTo>
                  <a:lnTo>
                    <a:pt x="262" y="722"/>
                  </a:lnTo>
                  <a:lnTo>
                    <a:pt x="257" y="722"/>
                  </a:lnTo>
                  <a:lnTo>
                    <a:pt x="257" y="727"/>
                  </a:lnTo>
                  <a:lnTo>
                    <a:pt x="248" y="727"/>
                  </a:lnTo>
                  <a:lnTo>
                    <a:pt x="248" y="736"/>
                  </a:lnTo>
                  <a:lnTo>
                    <a:pt x="241" y="736"/>
                  </a:lnTo>
                  <a:lnTo>
                    <a:pt x="241" y="748"/>
                  </a:lnTo>
                  <a:lnTo>
                    <a:pt x="234" y="748"/>
                  </a:lnTo>
                  <a:lnTo>
                    <a:pt x="234" y="755"/>
                  </a:lnTo>
                  <a:lnTo>
                    <a:pt x="224" y="755"/>
                  </a:lnTo>
                  <a:lnTo>
                    <a:pt x="224" y="762"/>
                  </a:lnTo>
                  <a:lnTo>
                    <a:pt x="217" y="762"/>
                  </a:lnTo>
                  <a:lnTo>
                    <a:pt x="217" y="769"/>
                  </a:lnTo>
                  <a:lnTo>
                    <a:pt x="212" y="769"/>
                  </a:lnTo>
                  <a:lnTo>
                    <a:pt x="212" y="777"/>
                  </a:lnTo>
                  <a:lnTo>
                    <a:pt x="208" y="777"/>
                  </a:lnTo>
                  <a:lnTo>
                    <a:pt x="208" y="788"/>
                  </a:lnTo>
                  <a:lnTo>
                    <a:pt x="203" y="788"/>
                  </a:lnTo>
                  <a:lnTo>
                    <a:pt x="203" y="798"/>
                  </a:lnTo>
                  <a:lnTo>
                    <a:pt x="198" y="798"/>
                  </a:lnTo>
                  <a:lnTo>
                    <a:pt x="198" y="803"/>
                  </a:lnTo>
                  <a:lnTo>
                    <a:pt x="191" y="803"/>
                  </a:lnTo>
                  <a:lnTo>
                    <a:pt x="191" y="810"/>
                  </a:lnTo>
                  <a:lnTo>
                    <a:pt x="186" y="810"/>
                  </a:lnTo>
                  <a:lnTo>
                    <a:pt x="186" y="812"/>
                  </a:lnTo>
                  <a:lnTo>
                    <a:pt x="175" y="812"/>
                  </a:lnTo>
                  <a:lnTo>
                    <a:pt x="175" y="817"/>
                  </a:lnTo>
                  <a:lnTo>
                    <a:pt x="163" y="817"/>
                  </a:lnTo>
                  <a:lnTo>
                    <a:pt x="163" y="824"/>
                  </a:lnTo>
                  <a:lnTo>
                    <a:pt x="158" y="824"/>
                  </a:lnTo>
                  <a:lnTo>
                    <a:pt x="158" y="829"/>
                  </a:lnTo>
                  <a:lnTo>
                    <a:pt x="153" y="829"/>
                  </a:lnTo>
                  <a:lnTo>
                    <a:pt x="153" y="836"/>
                  </a:lnTo>
                  <a:lnTo>
                    <a:pt x="144" y="836"/>
                  </a:lnTo>
                  <a:lnTo>
                    <a:pt x="144" y="840"/>
                  </a:lnTo>
                  <a:lnTo>
                    <a:pt x="137" y="840"/>
                  </a:lnTo>
                  <a:lnTo>
                    <a:pt x="137" y="845"/>
                  </a:lnTo>
                  <a:lnTo>
                    <a:pt x="130" y="845"/>
                  </a:lnTo>
                  <a:lnTo>
                    <a:pt x="130" y="850"/>
                  </a:lnTo>
                  <a:lnTo>
                    <a:pt x="120" y="850"/>
                  </a:lnTo>
                  <a:lnTo>
                    <a:pt x="120" y="857"/>
                  </a:lnTo>
                  <a:lnTo>
                    <a:pt x="94" y="857"/>
                  </a:lnTo>
                  <a:lnTo>
                    <a:pt x="94" y="862"/>
                  </a:lnTo>
                  <a:lnTo>
                    <a:pt x="89" y="862"/>
                  </a:lnTo>
                  <a:lnTo>
                    <a:pt x="89" y="866"/>
                  </a:lnTo>
                  <a:lnTo>
                    <a:pt x="85" y="866"/>
                  </a:lnTo>
                  <a:lnTo>
                    <a:pt x="85" y="876"/>
                  </a:lnTo>
                  <a:lnTo>
                    <a:pt x="78" y="876"/>
                  </a:lnTo>
                  <a:lnTo>
                    <a:pt x="78" y="883"/>
                  </a:lnTo>
                  <a:lnTo>
                    <a:pt x="73" y="883"/>
                  </a:lnTo>
                  <a:lnTo>
                    <a:pt x="73" y="890"/>
                  </a:lnTo>
                  <a:lnTo>
                    <a:pt x="66" y="890"/>
                  </a:lnTo>
                  <a:lnTo>
                    <a:pt x="66" y="899"/>
                  </a:lnTo>
                  <a:lnTo>
                    <a:pt x="52" y="899"/>
                  </a:lnTo>
                  <a:lnTo>
                    <a:pt x="52" y="906"/>
                  </a:lnTo>
                  <a:lnTo>
                    <a:pt x="45" y="906"/>
                  </a:lnTo>
                  <a:lnTo>
                    <a:pt x="45" y="914"/>
                  </a:lnTo>
                  <a:lnTo>
                    <a:pt x="38" y="914"/>
                  </a:lnTo>
                  <a:lnTo>
                    <a:pt x="38" y="918"/>
                  </a:lnTo>
                  <a:lnTo>
                    <a:pt x="30" y="918"/>
                  </a:lnTo>
                  <a:lnTo>
                    <a:pt x="30" y="925"/>
                  </a:lnTo>
                  <a:lnTo>
                    <a:pt x="28" y="925"/>
                  </a:lnTo>
                  <a:lnTo>
                    <a:pt x="28" y="928"/>
                  </a:lnTo>
                  <a:lnTo>
                    <a:pt x="9" y="928"/>
                  </a:lnTo>
                  <a:lnTo>
                    <a:pt x="9" y="944"/>
                  </a:lnTo>
                  <a:lnTo>
                    <a:pt x="0" y="944"/>
                  </a:lnTo>
                </a:path>
              </a:pathLst>
            </a:custGeom>
            <a:noFill/>
            <a:ln w="28575" cap="flat" cmpd="sng">
              <a:solidFill>
                <a:schemeClr val="accent1">
                  <a:lumMod val="75000"/>
                  <a:lumOff val="25000"/>
                </a:schemeClr>
              </a:solidFill>
              <a:prstDash val="solid"/>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164867" name="Line 26">
              <a:extLst>
                <a:ext uri="{FF2B5EF4-FFF2-40B4-BE49-F238E27FC236}">
                  <a16:creationId xmlns:a16="http://schemas.microsoft.com/office/drawing/2014/main" id="{7A9FE990-BFBF-3031-5197-E349C6BFE8ED}"/>
                </a:ext>
              </a:extLst>
            </p:cNvPr>
            <p:cNvSpPr>
              <a:spLocks noChangeShapeType="1"/>
            </p:cNvSpPr>
            <p:nvPr/>
          </p:nvSpPr>
          <p:spPr bwMode="auto">
            <a:xfrm flipH="1">
              <a:off x="1105248" y="2334150"/>
              <a:ext cx="71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lnSpc>
                  <a:spcPct val="90000"/>
                </a:lnSpc>
                <a:defRPr/>
              </a:pPr>
              <a:endParaRPr lang="ja-JP" altLang="en-US" sz="1600">
                <a:solidFill>
                  <a:srgbClr val="000000"/>
                </a:solidFill>
                <a:effectLst>
                  <a:outerShdw blurRad="38100" dist="38100" dir="2700000" algn="tl">
                    <a:srgbClr val="000000">
                      <a:alpha val="43137"/>
                    </a:srgbClr>
                  </a:outerShdw>
                </a:effectLst>
                <a:latin typeface="+mn-lt"/>
                <a:ea typeface="+mn-ea"/>
              </a:endParaRPr>
            </a:p>
          </p:txBody>
        </p:sp>
        <p:sp>
          <p:nvSpPr>
            <p:cNvPr id="48166" name="Text Box 73">
              <a:extLst>
                <a:ext uri="{FF2B5EF4-FFF2-40B4-BE49-F238E27FC236}">
                  <a16:creationId xmlns:a16="http://schemas.microsoft.com/office/drawing/2014/main" id="{3A841044-35EB-44C9-9827-43C59C00C0F3}"/>
                </a:ext>
              </a:extLst>
            </p:cNvPr>
            <p:cNvSpPr txBox="1">
              <a:spLocks noChangeArrowheads="1"/>
            </p:cNvSpPr>
            <p:nvPr/>
          </p:nvSpPr>
          <p:spPr bwMode="auto">
            <a:xfrm>
              <a:off x="5746876" y="4576904"/>
              <a:ext cx="1909672" cy="2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b">
              <a:spAutoFit/>
            </a:bodyPr>
            <a:lstStyle>
              <a:lvl1pPr eaLnBrk="0" hangingPunct="0">
                <a:defRPr kumimoji="1" sz="1600">
                  <a:solidFill>
                    <a:schemeClr val="tx1"/>
                  </a:solidFill>
                  <a:latin typeface="HGP創英角ｺﾞｼｯｸUB" pitchFamily="50" charset="-128"/>
                  <a:ea typeface="HGP創英角ｺﾞｼｯｸUB" pitchFamily="50" charset="-128"/>
                </a:defRPr>
              </a:lvl1pPr>
              <a:lvl2pPr marL="742950" indent="-285750" eaLnBrk="0" hangingPunct="0">
                <a:defRPr kumimoji="1" sz="1600">
                  <a:solidFill>
                    <a:schemeClr val="tx1"/>
                  </a:solidFill>
                  <a:latin typeface="HGP創英角ｺﾞｼｯｸUB" pitchFamily="50" charset="-128"/>
                  <a:ea typeface="HGP創英角ｺﾞｼｯｸUB" pitchFamily="50" charset="-128"/>
                </a:defRPr>
              </a:lvl2pPr>
              <a:lvl3pPr marL="1143000" indent="-228600" eaLnBrk="0" hangingPunct="0">
                <a:defRPr kumimoji="1" sz="1600">
                  <a:solidFill>
                    <a:schemeClr val="tx1"/>
                  </a:solidFill>
                  <a:latin typeface="HGP創英角ｺﾞｼｯｸUB" pitchFamily="50" charset="-128"/>
                  <a:ea typeface="HGP創英角ｺﾞｼｯｸUB" pitchFamily="50" charset="-128"/>
                </a:defRPr>
              </a:lvl3pPr>
              <a:lvl4pPr marL="1600200" indent="-228600" eaLnBrk="0" hangingPunct="0">
                <a:defRPr kumimoji="1" sz="1600">
                  <a:solidFill>
                    <a:schemeClr val="tx1"/>
                  </a:solidFill>
                  <a:latin typeface="HGP創英角ｺﾞｼｯｸUB" pitchFamily="50" charset="-128"/>
                  <a:ea typeface="HGP創英角ｺﾞｼｯｸUB" pitchFamily="50" charset="-128"/>
                </a:defRPr>
              </a:lvl4pPr>
              <a:lvl5pPr marL="2057400" indent="-228600" eaLnBrk="0" hangingPunct="0">
                <a:defRPr kumimoji="1" sz="1600">
                  <a:solidFill>
                    <a:schemeClr val="tx1"/>
                  </a:solidFill>
                  <a:latin typeface="HGP創英角ｺﾞｼｯｸUB" pitchFamily="50" charset="-128"/>
                  <a:ea typeface="HGP創英角ｺﾞｼｯｸUB" pitchFamily="50" charset="-128"/>
                </a:defRPr>
              </a:lvl5pPr>
              <a:lvl6pPr marL="25146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6pPr>
              <a:lvl7pPr marL="29718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7pPr>
              <a:lvl8pPr marL="34290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8pPr>
              <a:lvl9pPr marL="3886200" indent="-228600" algn="ctr" eaLnBrk="0" fontAlgn="base" hangingPunct="0">
                <a:lnSpc>
                  <a:spcPct val="90000"/>
                </a:lnSpc>
                <a:spcBef>
                  <a:spcPct val="0"/>
                </a:spcBef>
                <a:spcAft>
                  <a:spcPct val="0"/>
                </a:spcAft>
                <a:defRPr kumimoji="1" sz="1600">
                  <a:solidFill>
                    <a:schemeClr val="tx1"/>
                  </a:solidFill>
                  <a:latin typeface="HGP創英角ｺﾞｼｯｸUB" pitchFamily="50" charset="-128"/>
                  <a:ea typeface="HGP創英角ｺﾞｼｯｸUB" pitchFamily="50" charset="-128"/>
                </a:defRPr>
              </a:lvl9pPr>
            </a:lstStyle>
            <a:p>
              <a:pPr algn="r" eaLnBrk="1" hangingPunct="1">
                <a:defRPr/>
              </a:pPr>
              <a:r>
                <a:rPr lang="ja-JP" altLang="en-US" sz="1200" dirty="0">
                  <a:solidFill>
                    <a:srgbClr val="000000"/>
                  </a:solidFill>
                  <a:latin typeface="+mn-lt"/>
                  <a:ea typeface="+mn-ea"/>
                </a:rPr>
                <a:t>（</a:t>
              </a:r>
              <a:r>
                <a:rPr lang="en-US" altLang="ja-JP" sz="1200" dirty="0">
                  <a:solidFill>
                    <a:srgbClr val="000000"/>
                  </a:solidFill>
                  <a:latin typeface="+mn-lt"/>
                  <a:ea typeface="+mn-ea"/>
                </a:rPr>
                <a:t>p</a:t>
              </a:r>
              <a:r>
                <a:rPr lang="ja-JP" altLang="en-US" sz="1200" dirty="0">
                  <a:solidFill>
                    <a:srgbClr val="000000"/>
                  </a:solidFill>
                  <a:latin typeface="+mn-lt"/>
                  <a:ea typeface="+mn-ea"/>
                </a:rPr>
                <a:t>＜</a:t>
              </a:r>
              <a:r>
                <a:rPr lang="en-US" altLang="ja-JP" sz="1200" dirty="0">
                  <a:solidFill>
                    <a:srgbClr val="000000"/>
                  </a:solidFill>
                  <a:latin typeface="+mn-lt"/>
                  <a:ea typeface="+mn-ea"/>
                </a:rPr>
                <a:t>0.001</a:t>
              </a:r>
              <a:r>
                <a:rPr lang="ja-JP" altLang="en-US" sz="1200" dirty="0" err="1">
                  <a:solidFill>
                    <a:srgbClr val="000000"/>
                  </a:solidFill>
                  <a:latin typeface="+mn-lt"/>
                  <a:ea typeface="+mn-ea"/>
                </a:rPr>
                <a:t>、</a:t>
              </a:r>
              <a:r>
                <a:rPr lang="en-US" altLang="ja-JP" sz="1200" dirty="0">
                  <a:solidFill>
                    <a:srgbClr val="000000"/>
                  </a:solidFill>
                  <a:latin typeface="+mn-lt"/>
                  <a:ea typeface="+mn-ea"/>
                </a:rPr>
                <a:t>log-lank </a:t>
              </a:r>
              <a:r>
                <a:rPr lang="ja-JP" altLang="en-US" sz="1200" dirty="0">
                  <a:solidFill>
                    <a:srgbClr val="000000"/>
                  </a:solidFill>
                  <a:latin typeface="+mn-lt"/>
                  <a:ea typeface="+mn-ea"/>
                </a:rPr>
                <a:t>検定）</a:t>
              </a:r>
            </a:p>
          </p:txBody>
        </p:sp>
        <p:sp>
          <p:nvSpPr>
            <p:cNvPr id="34873" name="Text Box 50">
              <a:extLst>
                <a:ext uri="{FF2B5EF4-FFF2-40B4-BE49-F238E27FC236}">
                  <a16:creationId xmlns:a16="http://schemas.microsoft.com/office/drawing/2014/main" id="{6DB9ED98-C004-81CB-4F3F-CE3C73550E45}"/>
                </a:ext>
              </a:extLst>
            </p:cNvPr>
            <p:cNvSpPr txBox="1">
              <a:spLocks noChangeArrowheads="1"/>
            </p:cNvSpPr>
            <p:nvPr/>
          </p:nvSpPr>
          <p:spPr bwMode="auto">
            <a:xfrm>
              <a:off x="7730746" y="4854382"/>
              <a:ext cx="540831" cy="34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82800" rIns="90000" bIns="46800">
              <a:spAutoFit/>
            </a:bodyPr>
            <a:lstStyle>
              <a:lvl1pPr>
                <a:defRPr kumimoji="1">
                  <a:solidFill>
                    <a:schemeClr val="tx1"/>
                  </a:solidFill>
                  <a:latin typeface="HGPｺﾞｼｯｸE" panose="020B0900000000000000" pitchFamily="50" charset="-128"/>
                  <a:ea typeface="HGPｺﾞｼｯｸE" panose="020B0900000000000000" pitchFamily="50" charset="-128"/>
                </a:defRPr>
              </a:lvl1pPr>
              <a:lvl2pPr marL="742950" indent="-285750">
                <a:defRPr kumimoji="1">
                  <a:solidFill>
                    <a:schemeClr val="tx1"/>
                  </a:solidFill>
                  <a:latin typeface="HGPｺﾞｼｯｸE" panose="020B0900000000000000" pitchFamily="50" charset="-128"/>
                  <a:ea typeface="HGPｺﾞｼｯｸE" panose="020B0900000000000000" pitchFamily="50" charset="-128"/>
                </a:defRPr>
              </a:lvl2pPr>
              <a:lvl3pPr marL="1143000" indent="-228600">
                <a:defRPr kumimoji="1">
                  <a:solidFill>
                    <a:schemeClr val="tx1"/>
                  </a:solidFill>
                  <a:latin typeface="HGPｺﾞｼｯｸE" panose="020B0900000000000000" pitchFamily="50" charset="-128"/>
                  <a:ea typeface="HGPｺﾞｼｯｸE" panose="020B0900000000000000" pitchFamily="50" charset="-128"/>
                </a:defRPr>
              </a:lvl3pPr>
              <a:lvl4pPr marL="1600200" indent="-228600">
                <a:defRPr kumimoji="1">
                  <a:solidFill>
                    <a:schemeClr val="tx1"/>
                  </a:solidFill>
                  <a:latin typeface="HGPｺﾞｼｯｸE" panose="020B0900000000000000" pitchFamily="50" charset="-128"/>
                  <a:ea typeface="HGPｺﾞｼｯｸE" panose="020B0900000000000000" pitchFamily="50" charset="-128"/>
                </a:defRPr>
              </a:lvl4pPr>
              <a:lvl5pPr marL="2057400" indent="-228600">
                <a:defRPr kumimoji="1">
                  <a:solidFill>
                    <a:schemeClr val="tx1"/>
                  </a:solidFill>
                  <a:latin typeface="HGPｺﾞｼｯｸE" panose="020B0900000000000000" pitchFamily="50" charset="-128"/>
                  <a:ea typeface="HGPｺﾞｼｯｸE" panose="020B0900000000000000" pitchFamily="50" charset="-128"/>
                </a:defRPr>
              </a:lvl5pPr>
              <a:lvl6pPr marL="25146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6pPr>
              <a:lvl7pPr marL="29718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7pPr>
              <a:lvl8pPr marL="34290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8pPr>
              <a:lvl9pPr marL="3886200" indent="-228600" fontAlgn="base">
                <a:spcBef>
                  <a:spcPct val="0"/>
                </a:spcBef>
                <a:spcAft>
                  <a:spcPct val="0"/>
                </a:spcAft>
                <a:defRPr kumimoji="1">
                  <a:solidFill>
                    <a:schemeClr val="tx1"/>
                  </a:solidFill>
                  <a:latin typeface="HGPｺﾞｼｯｸE" panose="020B0900000000000000" pitchFamily="50" charset="-128"/>
                  <a:ea typeface="HGPｺﾞｼｯｸE" panose="020B0900000000000000" pitchFamily="50" charset="-128"/>
                </a:defRPr>
              </a:lvl9pPr>
            </a:lstStyle>
            <a:p>
              <a:pPr algn="ctr"/>
              <a:r>
                <a:rPr kumimoji="0" lang="ja-JP" altLang="en-US" sz="1400">
                  <a:solidFill>
                    <a:srgbClr val="000000"/>
                  </a:solidFill>
                  <a:cs typeface="Arial" panose="020B0604020202020204" pitchFamily="34" charset="0"/>
                </a:rPr>
                <a:t>（日）</a:t>
              </a:r>
              <a:endParaRPr kumimoji="0" lang="en-US" altLang="ja-JP" sz="1400">
                <a:solidFill>
                  <a:srgbClr val="000000"/>
                </a:solidFill>
                <a:cs typeface="Arial" panose="020B0604020202020204" pitchFamily="34" charset="0"/>
              </a:endParaRPr>
            </a:p>
          </p:txBody>
        </p:sp>
      </p:gr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31FC-ABBC-37FB-4F49-DCCCF09F1FCB}"/>
              </a:ext>
            </a:extLst>
          </p:cNvPr>
          <p:cNvSpPr>
            <a:spLocks noGrp="1"/>
          </p:cNvSpPr>
          <p:nvPr>
            <p:ph type="title"/>
          </p:nvPr>
        </p:nvSpPr>
        <p:spPr>
          <a:xfrm>
            <a:off x="1484906" y="-48046"/>
            <a:ext cx="8782050" cy="974725"/>
          </a:xfrm>
        </p:spPr>
        <p:txBody>
          <a:bodyPr>
            <a:noAutofit/>
          </a:bodyPr>
          <a:lstStyle/>
          <a:p>
            <a:pPr>
              <a:defRPr/>
            </a:pPr>
            <a:r>
              <a:rPr lang="ja-JP" altLang="en-US" sz="1400" kern="1200" dirty="0">
                <a:solidFill>
                  <a:srgbClr val="FF6600"/>
                </a:solidFill>
              </a:rPr>
              <a:t>［</a:t>
            </a:r>
            <a:r>
              <a:rPr lang="en-US" altLang="ja-JP" sz="1400" kern="1200" dirty="0">
                <a:solidFill>
                  <a:srgbClr val="FF6600"/>
                </a:solidFill>
              </a:rPr>
              <a:t>65</a:t>
            </a:r>
            <a:r>
              <a:rPr lang="ja-JP" altLang="en-US" sz="1400" kern="1200" dirty="0">
                <a:solidFill>
                  <a:srgbClr val="FF6600"/>
                </a:solidFill>
              </a:rPr>
              <a:t>歳以上、肺炎球菌ワクチン未接種］海外第</a:t>
            </a:r>
            <a:r>
              <a:rPr lang="en-US" altLang="ja-JP" sz="1400" kern="1200" dirty="0">
                <a:solidFill>
                  <a:srgbClr val="FF6600"/>
                </a:solidFill>
              </a:rPr>
              <a:t>Ⅳ</a:t>
            </a:r>
            <a:r>
              <a:rPr lang="ja-JP" altLang="en-US" sz="1400" kern="1200" dirty="0">
                <a:solidFill>
                  <a:srgbClr val="FF6600"/>
                </a:solidFill>
              </a:rPr>
              <a:t>相臨床試験（</a:t>
            </a:r>
            <a:r>
              <a:rPr lang="en-US" altLang="ja-JP" sz="1400" kern="1200" dirty="0" err="1">
                <a:solidFill>
                  <a:srgbClr val="FF6600"/>
                </a:solidFill>
              </a:rPr>
              <a:t>CAPiTA</a:t>
            </a:r>
            <a:r>
              <a:rPr lang="ja-JP" altLang="en-US" sz="1400" kern="1200" dirty="0">
                <a:solidFill>
                  <a:srgbClr val="FF6600"/>
                </a:solidFill>
              </a:rPr>
              <a:t>試験）</a:t>
            </a:r>
            <a:br>
              <a:rPr lang="en-US" altLang="ja-JP" dirty="0">
                <a:solidFill>
                  <a:srgbClr val="000000"/>
                </a:solidFill>
              </a:rPr>
            </a:br>
            <a:r>
              <a:rPr lang="ja-JP" altLang="en-US" sz="2400" dirty="0">
                <a:solidFill>
                  <a:srgbClr val="000000"/>
                </a:solidFill>
              </a:rPr>
              <a:t>肺炎球菌</a:t>
            </a:r>
            <a:r>
              <a:rPr lang="en-US" altLang="ja-JP" sz="2400" baseline="30000" dirty="0">
                <a:solidFill>
                  <a:srgbClr val="000000"/>
                </a:solidFill>
              </a:rPr>
              <a:t>※</a:t>
            </a:r>
            <a:r>
              <a:rPr lang="ja-JP" altLang="en-US" sz="2400" dirty="0">
                <a:solidFill>
                  <a:srgbClr val="000000"/>
                </a:solidFill>
              </a:rPr>
              <a:t>による</a:t>
            </a:r>
            <a:r>
              <a:rPr lang="ja-JP" altLang="en-US" sz="2400" dirty="0"/>
              <a:t>市中肺炎（</a:t>
            </a:r>
            <a:r>
              <a:rPr lang="en-US" altLang="ja-JP" sz="2400" dirty="0"/>
              <a:t>CAP</a:t>
            </a:r>
            <a:r>
              <a:rPr lang="ja-JP" altLang="en-US" sz="2400" dirty="0"/>
              <a:t>）の累積発症数</a:t>
            </a:r>
            <a:br>
              <a:rPr lang="en-US" altLang="ja-JP" sz="2400" dirty="0"/>
            </a:br>
            <a:r>
              <a:rPr lang="ja-JP" altLang="en-US" sz="1800" dirty="0">
                <a:solidFill>
                  <a:srgbClr val="000000"/>
                </a:solidFill>
              </a:rPr>
              <a:t>［海外データ：オランダ］</a:t>
            </a:r>
            <a:endParaRPr lang="en-GB" sz="1800" baseline="30000" dirty="0"/>
          </a:p>
        </p:txBody>
      </p:sp>
      <p:sp>
        <p:nvSpPr>
          <p:cNvPr id="72707" name="Slide Number Placeholder 2">
            <a:extLst>
              <a:ext uri="{FF2B5EF4-FFF2-40B4-BE49-F238E27FC236}">
                <a16:creationId xmlns:a16="http://schemas.microsoft.com/office/drawing/2014/main" id="{012E4510-7FB5-F64B-DA99-45A6D71B700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FF2552D-2971-4F60-9023-A13DE1998342}" type="slidenum">
              <a:rPr kumimoji="0" lang="en-US" altLang="ja-JP">
                <a:solidFill>
                  <a:srgbClr val="000000"/>
                </a:solidFill>
              </a:rPr>
              <a:pPr/>
              <a:t>29</a:t>
            </a:fld>
            <a:endParaRPr kumimoji="0" lang="en-US" altLang="ja-JP">
              <a:solidFill>
                <a:srgbClr val="000000"/>
              </a:solidFill>
            </a:endParaRPr>
          </a:p>
        </p:txBody>
      </p:sp>
      <p:sp>
        <p:nvSpPr>
          <p:cNvPr id="72708" name="Text Box 10">
            <a:extLst>
              <a:ext uri="{FF2B5EF4-FFF2-40B4-BE49-F238E27FC236}">
                <a16:creationId xmlns:a16="http://schemas.microsoft.com/office/drawing/2014/main" id="{2120E143-1443-AF1F-7A85-81848F0AC330}"/>
              </a:ext>
            </a:extLst>
          </p:cNvPr>
          <p:cNvSpPr txBox="1">
            <a:spLocks noChangeArrowheads="1"/>
          </p:cNvSpPr>
          <p:nvPr/>
        </p:nvSpPr>
        <p:spPr bwMode="auto">
          <a:xfrm>
            <a:off x="6407150" y="6642100"/>
            <a:ext cx="273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kumimoji="0" lang="en-US" altLang="ja-JP" sz="800">
                <a:solidFill>
                  <a:srgbClr val="000000"/>
                </a:solidFill>
              </a:rPr>
              <a:t>Bonten, M. J. et al.</a:t>
            </a:r>
            <a:r>
              <a:rPr kumimoji="0" lang="ja-JP" altLang="en-US" sz="800">
                <a:solidFill>
                  <a:srgbClr val="000000"/>
                </a:solidFill>
              </a:rPr>
              <a:t>：</a:t>
            </a:r>
            <a:r>
              <a:rPr kumimoji="0" lang="en-US" altLang="ja-JP" sz="800">
                <a:solidFill>
                  <a:srgbClr val="000000"/>
                </a:solidFill>
              </a:rPr>
              <a:t>N Engl J Med 372</a:t>
            </a:r>
            <a:r>
              <a:rPr kumimoji="0" lang="ja-JP" altLang="en-US" sz="800">
                <a:solidFill>
                  <a:srgbClr val="000000"/>
                </a:solidFill>
              </a:rPr>
              <a:t>（</a:t>
            </a:r>
            <a:r>
              <a:rPr kumimoji="0" lang="en-US" altLang="ja-JP" sz="800">
                <a:solidFill>
                  <a:srgbClr val="000000"/>
                </a:solidFill>
              </a:rPr>
              <a:t>12</a:t>
            </a:r>
            <a:r>
              <a:rPr kumimoji="0" lang="ja-JP" altLang="en-US" sz="800">
                <a:solidFill>
                  <a:srgbClr val="000000"/>
                </a:solidFill>
              </a:rPr>
              <a:t>）：</a:t>
            </a:r>
            <a:r>
              <a:rPr kumimoji="0" lang="en-US" altLang="ja-JP" sz="800">
                <a:solidFill>
                  <a:srgbClr val="000000"/>
                </a:solidFill>
              </a:rPr>
              <a:t>1114, 2015</a:t>
            </a:r>
          </a:p>
        </p:txBody>
      </p:sp>
      <p:grpSp>
        <p:nvGrpSpPr>
          <p:cNvPr id="72709" name="グループ化 4">
            <a:extLst>
              <a:ext uri="{FF2B5EF4-FFF2-40B4-BE49-F238E27FC236}">
                <a16:creationId xmlns:a16="http://schemas.microsoft.com/office/drawing/2014/main" id="{F0B25E8C-0F29-BA6F-989A-A07323C9973A}"/>
              </a:ext>
            </a:extLst>
          </p:cNvPr>
          <p:cNvGrpSpPr>
            <a:grpSpLocks noChangeAspect="1"/>
          </p:cNvGrpSpPr>
          <p:nvPr/>
        </p:nvGrpSpPr>
        <p:grpSpPr bwMode="auto">
          <a:xfrm>
            <a:off x="1466850" y="1508125"/>
            <a:ext cx="5891213" cy="4341244"/>
            <a:chOff x="1515898" y="1489116"/>
            <a:chExt cx="5423875" cy="3996857"/>
          </a:xfrm>
        </p:grpSpPr>
        <p:sp>
          <p:nvSpPr>
            <p:cNvPr id="72717" name="Rectangle 194">
              <a:extLst>
                <a:ext uri="{FF2B5EF4-FFF2-40B4-BE49-F238E27FC236}">
                  <a16:creationId xmlns:a16="http://schemas.microsoft.com/office/drawing/2014/main" id="{0E8517EF-0A59-3A07-452D-241090A06131}"/>
                </a:ext>
              </a:extLst>
            </p:cNvPr>
            <p:cNvSpPr>
              <a:spLocks noChangeArrowheads="1"/>
            </p:cNvSpPr>
            <p:nvPr/>
          </p:nvSpPr>
          <p:spPr bwMode="auto">
            <a:xfrm>
              <a:off x="2268507" y="1588168"/>
              <a:ext cx="4581471" cy="3126163"/>
            </a:xfrm>
            <a:prstGeom prst="rect">
              <a:avLst/>
            </a:prstGeom>
            <a:gradFill rotWithShape="1">
              <a:gsLst>
                <a:gs pos="0">
                  <a:srgbClr val="FFFFFF"/>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3200">
                <a:solidFill>
                  <a:srgbClr val="000000"/>
                </a:solidFill>
              </a:endParaRPr>
            </a:p>
          </p:txBody>
        </p:sp>
        <p:grpSp>
          <p:nvGrpSpPr>
            <p:cNvPr id="72718" name="グループ化 16">
              <a:extLst>
                <a:ext uri="{FF2B5EF4-FFF2-40B4-BE49-F238E27FC236}">
                  <a16:creationId xmlns:a16="http://schemas.microsoft.com/office/drawing/2014/main" id="{9894DD6C-9F28-B41E-5E29-A9EE42ECF9CF}"/>
                </a:ext>
              </a:extLst>
            </p:cNvPr>
            <p:cNvGrpSpPr>
              <a:grpSpLocks/>
            </p:cNvGrpSpPr>
            <p:nvPr/>
          </p:nvGrpSpPr>
          <p:grpSpPr bwMode="auto">
            <a:xfrm>
              <a:off x="2388944" y="1630118"/>
              <a:ext cx="4429504" cy="3083354"/>
              <a:chOff x="2388944" y="1630118"/>
              <a:chExt cx="4429504" cy="3083354"/>
            </a:xfrm>
          </p:grpSpPr>
          <p:sp>
            <p:nvSpPr>
              <p:cNvPr id="18" name="フリーフォーム 17">
                <a:extLst>
                  <a:ext uri="{FF2B5EF4-FFF2-40B4-BE49-F238E27FC236}">
                    <a16:creationId xmlns:a16="http://schemas.microsoft.com/office/drawing/2014/main" id="{7AF1E4B5-48FA-81F7-9163-21B20D3A4F90}"/>
                  </a:ext>
                </a:extLst>
              </p:cNvPr>
              <p:cNvSpPr/>
              <p:nvPr/>
            </p:nvSpPr>
            <p:spPr>
              <a:xfrm>
                <a:off x="2404531" y="1673274"/>
                <a:ext cx="4384700" cy="3000594"/>
              </a:xfrm>
              <a:custGeom>
                <a:avLst/>
                <a:gdLst>
                  <a:gd name="connsiteX0" fmla="*/ 0 w 4384222"/>
                  <a:gd name="connsiteY0" fmla="*/ 3000375 h 3000375"/>
                  <a:gd name="connsiteX1" fmla="*/ 97972 w 4384222"/>
                  <a:gd name="connsiteY1" fmla="*/ 2947307 h 3000375"/>
                  <a:gd name="connsiteX2" fmla="*/ 175532 w 4384222"/>
                  <a:gd name="connsiteY2" fmla="*/ 2853417 h 3000375"/>
                  <a:gd name="connsiteX3" fmla="*/ 249011 w 4384222"/>
                  <a:gd name="connsiteY3" fmla="*/ 2796267 h 3000375"/>
                  <a:gd name="connsiteX4" fmla="*/ 249011 w 4384222"/>
                  <a:gd name="connsiteY4" fmla="*/ 2755446 h 3000375"/>
                  <a:gd name="connsiteX5" fmla="*/ 326572 w 4384222"/>
                  <a:gd name="connsiteY5" fmla="*/ 2726871 h 3000375"/>
                  <a:gd name="connsiteX6" fmla="*/ 363311 w 4384222"/>
                  <a:gd name="connsiteY6" fmla="*/ 2673803 h 3000375"/>
                  <a:gd name="connsiteX7" fmla="*/ 428625 w 4384222"/>
                  <a:gd name="connsiteY7" fmla="*/ 2665639 h 3000375"/>
                  <a:gd name="connsiteX8" fmla="*/ 428625 w 4384222"/>
                  <a:gd name="connsiteY8" fmla="*/ 2620735 h 3000375"/>
                  <a:gd name="connsiteX9" fmla="*/ 600075 w 4384222"/>
                  <a:gd name="connsiteY9" fmla="*/ 2600325 h 3000375"/>
                  <a:gd name="connsiteX10" fmla="*/ 612322 w 4384222"/>
                  <a:gd name="connsiteY10" fmla="*/ 2547257 h 3000375"/>
                  <a:gd name="connsiteX11" fmla="*/ 698047 w 4384222"/>
                  <a:gd name="connsiteY11" fmla="*/ 2518682 h 3000375"/>
                  <a:gd name="connsiteX12" fmla="*/ 702129 w 4384222"/>
                  <a:gd name="connsiteY12" fmla="*/ 2486025 h 3000375"/>
                  <a:gd name="connsiteX13" fmla="*/ 820511 w 4384222"/>
                  <a:gd name="connsiteY13" fmla="*/ 2461532 h 3000375"/>
                  <a:gd name="connsiteX14" fmla="*/ 836839 w 4384222"/>
                  <a:gd name="connsiteY14" fmla="*/ 2424792 h 3000375"/>
                  <a:gd name="connsiteX15" fmla="*/ 889907 w 4384222"/>
                  <a:gd name="connsiteY15" fmla="*/ 2396217 h 3000375"/>
                  <a:gd name="connsiteX16" fmla="*/ 914400 w 4384222"/>
                  <a:gd name="connsiteY16" fmla="*/ 2347232 h 3000375"/>
                  <a:gd name="connsiteX17" fmla="*/ 914400 w 4384222"/>
                  <a:gd name="connsiteY17" fmla="*/ 2290082 h 3000375"/>
                  <a:gd name="connsiteX18" fmla="*/ 1045029 w 4384222"/>
                  <a:gd name="connsiteY18" fmla="*/ 2241096 h 3000375"/>
                  <a:gd name="connsiteX19" fmla="*/ 1081768 w 4384222"/>
                  <a:gd name="connsiteY19" fmla="*/ 2175782 h 3000375"/>
                  <a:gd name="connsiteX20" fmla="*/ 1098097 w 4384222"/>
                  <a:gd name="connsiteY20" fmla="*/ 2130878 h 3000375"/>
                  <a:gd name="connsiteX21" fmla="*/ 1159329 w 4384222"/>
                  <a:gd name="connsiteY21" fmla="*/ 2057400 h 3000375"/>
                  <a:gd name="connsiteX22" fmla="*/ 1183822 w 4384222"/>
                  <a:gd name="connsiteY22" fmla="*/ 1967592 h 3000375"/>
                  <a:gd name="connsiteX23" fmla="*/ 1204232 w 4384222"/>
                  <a:gd name="connsiteY23" fmla="*/ 1885950 h 3000375"/>
                  <a:gd name="connsiteX24" fmla="*/ 1310368 w 4384222"/>
                  <a:gd name="connsiteY24" fmla="*/ 1849210 h 3000375"/>
                  <a:gd name="connsiteX25" fmla="*/ 1375682 w 4384222"/>
                  <a:gd name="connsiteY25" fmla="*/ 1828800 h 3000375"/>
                  <a:gd name="connsiteX26" fmla="*/ 1436914 w 4384222"/>
                  <a:gd name="connsiteY26" fmla="*/ 1738992 h 3000375"/>
                  <a:gd name="connsiteX27" fmla="*/ 1526722 w 4384222"/>
                  <a:gd name="connsiteY27" fmla="*/ 1714500 h 3000375"/>
                  <a:gd name="connsiteX28" fmla="*/ 1567543 w 4384222"/>
                  <a:gd name="connsiteY28" fmla="*/ 1653267 h 3000375"/>
                  <a:gd name="connsiteX29" fmla="*/ 1579789 w 4384222"/>
                  <a:gd name="connsiteY29" fmla="*/ 1604282 h 3000375"/>
                  <a:gd name="connsiteX30" fmla="*/ 1657350 w 4384222"/>
                  <a:gd name="connsiteY30" fmla="*/ 1583871 h 3000375"/>
                  <a:gd name="connsiteX31" fmla="*/ 1673679 w 4384222"/>
                  <a:gd name="connsiteY31" fmla="*/ 1538967 h 3000375"/>
                  <a:gd name="connsiteX32" fmla="*/ 1734911 w 4384222"/>
                  <a:gd name="connsiteY32" fmla="*/ 1510392 h 3000375"/>
                  <a:gd name="connsiteX33" fmla="*/ 1816554 w 4384222"/>
                  <a:gd name="connsiteY33" fmla="*/ 1477735 h 3000375"/>
                  <a:gd name="connsiteX34" fmla="*/ 1955347 w 4384222"/>
                  <a:gd name="connsiteY34" fmla="*/ 1445078 h 3000375"/>
                  <a:gd name="connsiteX35" fmla="*/ 1979839 w 4384222"/>
                  <a:gd name="connsiteY35" fmla="*/ 1330778 h 3000375"/>
                  <a:gd name="connsiteX36" fmla="*/ 2077811 w 4384222"/>
                  <a:gd name="connsiteY36" fmla="*/ 1302203 h 3000375"/>
                  <a:gd name="connsiteX37" fmla="*/ 2163536 w 4384222"/>
                  <a:gd name="connsiteY37" fmla="*/ 1167492 h 3000375"/>
                  <a:gd name="connsiteX38" fmla="*/ 2212522 w 4384222"/>
                  <a:gd name="connsiteY38" fmla="*/ 1118507 h 3000375"/>
                  <a:gd name="connsiteX39" fmla="*/ 2237014 w 4384222"/>
                  <a:gd name="connsiteY39" fmla="*/ 1024617 h 3000375"/>
                  <a:gd name="connsiteX40" fmla="*/ 2343150 w 4384222"/>
                  <a:gd name="connsiteY40" fmla="*/ 971550 h 3000375"/>
                  <a:gd name="connsiteX41" fmla="*/ 2490107 w 4384222"/>
                  <a:gd name="connsiteY41" fmla="*/ 942975 h 3000375"/>
                  <a:gd name="connsiteX42" fmla="*/ 2530929 w 4384222"/>
                  <a:gd name="connsiteY42" fmla="*/ 893989 h 3000375"/>
                  <a:gd name="connsiteX43" fmla="*/ 2665639 w 4384222"/>
                  <a:gd name="connsiteY43" fmla="*/ 873578 h 3000375"/>
                  <a:gd name="connsiteX44" fmla="*/ 2735036 w 4384222"/>
                  <a:gd name="connsiteY44" fmla="*/ 759278 h 3000375"/>
                  <a:gd name="connsiteX45" fmla="*/ 2800350 w 4384222"/>
                  <a:gd name="connsiteY45" fmla="*/ 665389 h 3000375"/>
                  <a:gd name="connsiteX46" fmla="*/ 2881993 w 4384222"/>
                  <a:gd name="connsiteY46" fmla="*/ 632732 h 3000375"/>
                  <a:gd name="connsiteX47" fmla="*/ 2943225 w 4384222"/>
                  <a:gd name="connsiteY47" fmla="*/ 587828 h 3000375"/>
                  <a:gd name="connsiteX48" fmla="*/ 3045279 w 4384222"/>
                  <a:gd name="connsiteY48" fmla="*/ 567417 h 3000375"/>
                  <a:gd name="connsiteX49" fmla="*/ 3098347 w 4384222"/>
                  <a:gd name="connsiteY49" fmla="*/ 534760 h 3000375"/>
                  <a:gd name="connsiteX50" fmla="*/ 3114675 w 4384222"/>
                  <a:gd name="connsiteY50" fmla="*/ 432707 h 3000375"/>
                  <a:gd name="connsiteX51" fmla="*/ 3163661 w 4384222"/>
                  <a:gd name="connsiteY51" fmla="*/ 400050 h 3000375"/>
                  <a:gd name="connsiteX52" fmla="*/ 3184072 w 4384222"/>
                  <a:gd name="connsiteY52" fmla="*/ 346982 h 3000375"/>
                  <a:gd name="connsiteX53" fmla="*/ 3326947 w 4384222"/>
                  <a:gd name="connsiteY53" fmla="*/ 334735 h 3000375"/>
                  <a:gd name="connsiteX54" fmla="*/ 3408589 w 4384222"/>
                  <a:gd name="connsiteY54" fmla="*/ 302078 h 3000375"/>
                  <a:gd name="connsiteX55" fmla="*/ 3482068 w 4384222"/>
                  <a:gd name="connsiteY55" fmla="*/ 257175 h 3000375"/>
                  <a:gd name="connsiteX56" fmla="*/ 3571875 w 4384222"/>
                  <a:gd name="connsiteY56" fmla="*/ 240846 h 3000375"/>
                  <a:gd name="connsiteX57" fmla="*/ 3755572 w 4384222"/>
                  <a:gd name="connsiteY57" fmla="*/ 183696 h 3000375"/>
                  <a:gd name="connsiteX58" fmla="*/ 3959679 w 4384222"/>
                  <a:gd name="connsiteY58" fmla="*/ 167367 h 3000375"/>
                  <a:gd name="connsiteX59" fmla="*/ 4008664 w 4384222"/>
                  <a:gd name="connsiteY59" fmla="*/ 93889 h 3000375"/>
                  <a:gd name="connsiteX60" fmla="*/ 4053568 w 4384222"/>
                  <a:gd name="connsiteY60" fmla="*/ 57150 h 3000375"/>
                  <a:gd name="connsiteX61" fmla="*/ 4294414 w 4384222"/>
                  <a:gd name="connsiteY61" fmla="*/ 32657 h 3000375"/>
                  <a:gd name="connsiteX62" fmla="*/ 4384222 w 4384222"/>
                  <a:gd name="connsiteY62" fmla="*/ 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384222" h="3000375">
                    <a:moveTo>
                      <a:pt x="0" y="3000375"/>
                    </a:moveTo>
                    <a:lnTo>
                      <a:pt x="97972" y="2947307"/>
                    </a:lnTo>
                    <a:lnTo>
                      <a:pt x="175532" y="2853417"/>
                    </a:lnTo>
                    <a:lnTo>
                      <a:pt x="249011" y="2796267"/>
                    </a:lnTo>
                    <a:lnTo>
                      <a:pt x="249011" y="2755446"/>
                    </a:lnTo>
                    <a:lnTo>
                      <a:pt x="326572" y="2726871"/>
                    </a:lnTo>
                    <a:lnTo>
                      <a:pt x="363311" y="2673803"/>
                    </a:lnTo>
                    <a:lnTo>
                      <a:pt x="428625" y="2665639"/>
                    </a:lnTo>
                    <a:lnTo>
                      <a:pt x="428625" y="2620735"/>
                    </a:lnTo>
                    <a:lnTo>
                      <a:pt x="600075" y="2600325"/>
                    </a:lnTo>
                    <a:lnTo>
                      <a:pt x="612322" y="2547257"/>
                    </a:lnTo>
                    <a:lnTo>
                      <a:pt x="698047" y="2518682"/>
                    </a:lnTo>
                    <a:lnTo>
                      <a:pt x="702129" y="2486025"/>
                    </a:lnTo>
                    <a:lnTo>
                      <a:pt x="820511" y="2461532"/>
                    </a:lnTo>
                    <a:lnTo>
                      <a:pt x="836839" y="2424792"/>
                    </a:lnTo>
                    <a:lnTo>
                      <a:pt x="889907" y="2396217"/>
                    </a:lnTo>
                    <a:lnTo>
                      <a:pt x="914400" y="2347232"/>
                    </a:lnTo>
                    <a:lnTo>
                      <a:pt x="914400" y="2290082"/>
                    </a:lnTo>
                    <a:lnTo>
                      <a:pt x="1045029" y="2241096"/>
                    </a:lnTo>
                    <a:lnTo>
                      <a:pt x="1081768" y="2175782"/>
                    </a:lnTo>
                    <a:lnTo>
                      <a:pt x="1098097" y="2130878"/>
                    </a:lnTo>
                    <a:lnTo>
                      <a:pt x="1159329" y="2057400"/>
                    </a:lnTo>
                    <a:lnTo>
                      <a:pt x="1183822" y="1967592"/>
                    </a:lnTo>
                    <a:lnTo>
                      <a:pt x="1204232" y="1885950"/>
                    </a:lnTo>
                    <a:lnTo>
                      <a:pt x="1310368" y="1849210"/>
                    </a:lnTo>
                    <a:lnTo>
                      <a:pt x="1375682" y="1828800"/>
                    </a:lnTo>
                    <a:lnTo>
                      <a:pt x="1436914" y="1738992"/>
                    </a:lnTo>
                    <a:lnTo>
                      <a:pt x="1526722" y="1714500"/>
                    </a:lnTo>
                    <a:lnTo>
                      <a:pt x="1567543" y="1653267"/>
                    </a:lnTo>
                    <a:lnTo>
                      <a:pt x="1579789" y="1604282"/>
                    </a:lnTo>
                    <a:lnTo>
                      <a:pt x="1657350" y="1583871"/>
                    </a:lnTo>
                    <a:lnTo>
                      <a:pt x="1673679" y="1538967"/>
                    </a:lnTo>
                    <a:lnTo>
                      <a:pt x="1734911" y="1510392"/>
                    </a:lnTo>
                    <a:lnTo>
                      <a:pt x="1816554" y="1477735"/>
                    </a:lnTo>
                    <a:lnTo>
                      <a:pt x="1955347" y="1445078"/>
                    </a:lnTo>
                    <a:lnTo>
                      <a:pt x="1979839" y="1330778"/>
                    </a:lnTo>
                    <a:lnTo>
                      <a:pt x="2077811" y="1302203"/>
                    </a:lnTo>
                    <a:lnTo>
                      <a:pt x="2163536" y="1167492"/>
                    </a:lnTo>
                    <a:lnTo>
                      <a:pt x="2212522" y="1118507"/>
                    </a:lnTo>
                    <a:lnTo>
                      <a:pt x="2237014" y="1024617"/>
                    </a:lnTo>
                    <a:lnTo>
                      <a:pt x="2343150" y="971550"/>
                    </a:lnTo>
                    <a:lnTo>
                      <a:pt x="2490107" y="942975"/>
                    </a:lnTo>
                    <a:lnTo>
                      <a:pt x="2530929" y="893989"/>
                    </a:lnTo>
                    <a:lnTo>
                      <a:pt x="2665639" y="873578"/>
                    </a:lnTo>
                    <a:lnTo>
                      <a:pt x="2735036" y="759278"/>
                    </a:lnTo>
                    <a:lnTo>
                      <a:pt x="2800350" y="665389"/>
                    </a:lnTo>
                    <a:lnTo>
                      <a:pt x="2881993" y="632732"/>
                    </a:lnTo>
                    <a:lnTo>
                      <a:pt x="2943225" y="587828"/>
                    </a:lnTo>
                    <a:lnTo>
                      <a:pt x="3045279" y="567417"/>
                    </a:lnTo>
                    <a:lnTo>
                      <a:pt x="3098347" y="534760"/>
                    </a:lnTo>
                    <a:lnTo>
                      <a:pt x="3114675" y="432707"/>
                    </a:lnTo>
                    <a:lnTo>
                      <a:pt x="3163661" y="400050"/>
                    </a:lnTo>
                    <a:lnTo>
                      <a:pt x="3184072" y="346982"/>
                    </a:lnTo>
                    <a:lnTo>
                      <a:pt x="3326947" y="334735"/>
                    </a:lnTo>
                    <a:lnTo>
                      <a:pt x="3408589" y="302078"/>
                    </a:lnTo>
                    <a:lnTo>
                      <a:pt x="3482068" y="257175"/>
                    </a:lnTo>
                    <a:lnTo>
                      <a:pt x="3571875" y="240846"/>
                    </a:lnTo>
                    <a:lnTo>
                      <a:pt x="3755572" y="183696"/>
                    </a:lnTo>
                    <a:lnTo>
                      <a:pt x="3959679" y="167367"/>
                    </a:lnTo>
                    <a:lnTo>
                      <a:pt x="4008664" y="93889"/>
                    </a:lnTo>
                    <a:lnTo>
                      <a:pt x="4053568" y="57150"/>
                    </a:lnTo>
                    <a:lnTo>
                      <a:pt x="4294414" y="32657"/>
                    </a:lnTo>
                    <a:lnTo>
                      <a:pt x="4384222" y="0"/>
                    </a:lnTo>
                  </a:path>
                </a:pathLst>
              </a:custGeom>
              <a:noFill/>
              <a:ln w="25400">
                <a:solidFill>
                  <a:srgbClr val="C75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nvGrpSpPr>
              <p:cNvPr id="72814" name="グループ化 18">
                <a:extLst>
                  <a:ext uri="{FF2B5EF4-FFF2-40B4-BE49-F238E27FC236}">
                    <a16:creationId xmlns:a16="http://schemas.microsoft.com/office/drawing/2014/main" id="{4B65C719-92C6-8C65-7BF9-B749E9CAF254}"/>
                  </a:ext>
                </a:extLst>
              </p:cNvPr>
              <p:cNvGrpSpPr>
                <a:grpSpLocks/>
              </p:cNvGrpSpPr>
              <p:nvPr/>
            </p:nvGrpSpPr>
            <p:grpSpPr bwMode="auto">
              <a:xfrm>
                <a:off x="2388944" y="1630118"/>
                <a:ext cx="4429504" cy="3083354"/>
                <a:chOff x="2388944" y="1630118"/>
                <a:chExt cx="4429504" cy="3083354"/>
              </a:xfrm>
            </p:grpSpPr>
            <p:sp>
              <p:nvSpPr>
                <p:cNvPr id="20" name="円/楕円 19">
                  <a:extLst>
                    <a:ext uri="{FF2B5EF4-FFF2-40B4-BE49-F238E27FC236}">
                      <a16:creationId xmlns:a16="http://schemas.microsoft.com/office/drawing/2014/main" id="{BEEC9AF8-A98A-E50F-612D-1E2FC2F91A3B}"/>
                    </a:ext>
                  </a:extLst>
                </p:cNvPr>
                <p:cNvSpPr/>
                <p:nvPr/>
              </p:nvSpPr>
              <p:spPr>
                <a:xfrm>
                  <a:off x="5774904" y="1936355"/>
                  <a:ext cx="73078"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1" name="円/楕円 20">
                  <a:extLst>
                    <a:ext uri="{FF2B5EF4-FFF2-40B4-BE49-F238E27FC236}">
                      <a16:creationId xmlns:a16="http://schemas.microsoft.com/office/drawing/2014/main" id="{DE2FA881-2199-71D1-23BE-751758258D08}"/>
                    </a:ext>
                  </a:extLst>
                </p:cNvPr>
                <p:cNvSpPr/>
                <p:nvPr/>
              </p:nvSpPr>
              <p:spPr>
                <a:xfrm>
                  <a:off x="5850906" y="1899817"/>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 name="円/楕円 21">
                  <a:extLst>
                    <a:ext uri="{FF2B5EF4-FFF2-40B4-BE49-F238E27FC236}">
                      <a16:creationId xmlns:a16="http://schemas.microsoft.com/office/drawing/2014/main" id="{5180E937-932C-FF92-46F3-07FC33223254}"/>
                    </a:ext>
                  </a:extLst>
                </p:cNvPr>
                <p:cNvSpPr/>
                <p:nvPr/>
              </p:nvSpPr>
              <p:spPr>
                <a:xfrm>
                  <a:off x="5932753" y="1874970"/>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 name="円/楕円 22">
                  <a:extLst>
                    <a:ext uri="{FF2B5EF4-FFF2-40B4-BE49-F238E27FC236}">
                      <a16:creationId xmlns:a16="http://schemas.microsoft.com/office/drawing/2014/main" id="{E8C9C063-93F0-2E01-58FA-88194B9C7464}"/>
                    </a:ext>
                  </a:extLst>
                </p:cNvPr>
                <p:cNvSpPr/>
                <p:nvPr/>
              </p:nvSpPr>
              <p:spPr>
                <a:xfrm>
                  <a:off x="6122757" y="1831123"/>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 name="円/楕円 24">
                  <a:extLst>
                    <a:ext uri="{FF2B5EF4-FFF2-40B4-BE49-F238E27FC236}">
                      <a16:creationId xmlns:a16="http://schemas.microsoft.com/office/drawing/2014/main" id="{195248B4-EC2F-09AC-1C30-8A37E671D213}"/>
                    </a:ext>
                  </a:extLst>
                </p:cNvPr>
                <p:cNvSpPr/>
                <p:nvPr/>
              </p:nvSpPr>
              <p:spPr>
                <a:xfrm>
                  <a:off x="6746846" y="1629427"/>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6" name="円/楕円 25">
                  <a:extLst>
                    <a:ext uri="{FF2B5EF4-FFF2-40B4-BE49-F238E27FC236}">
                      <a16:creationId xmlns:a16="http://schemas.microsoft.com/office/drawing/2014/main" id="{D21E1B26-03AB-C495-06F6-F0916E4BDC59}"/>
                    </a:ext>
                  </a:extLst>
                </p:cNvPr>
                <p:cNvSpPr/>
                <p:nvPr/>
              </p:nvSpPr>
              <p:spPr>
                <a:xfrm>
                  <a:off x="6664999" y="1668889"/>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0" name="円/楕円 29">
                  <a:extLst>
                    <a:ext uri="{FF2B5EF4-FFF2-40B4-BE49-F238E27FC236}">
                      <a16:creationId xmlns:a16="http://schemas.microsoft.com/office/drawing/2014/main" id="{432B827A-2E6B-5721-BAB9-C3C4939B8849}"/>
                    </a:ext>
                  </a:extLst>
                </p:cNvPr>
                <p:cNvSpPr/>
                <p:nvPr/>
              </p:nvSpPr>
              <p:spPr>
                <a:xfrm>
                  <a:off x="6423840" y="1701044"/>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1" name="円/楕円 30">
                  <a:extLst>
                    <a:ext uri="{FF2B5EF4-FFF2-40B4-BE49-F238E27FC236}">
                      <a16:creationId xmlns:a16="http://schemas.microsoft.com/office/drawing/2014/main" id="{FF1E3645-E7B9-8BD4-632B-1AA3854666DC}"/>
                    </a:ext>
                  </a:extLst>
                </p:cNvPr>
                <p:cNvSpPr/>
                <p:nvPr/>
              </p:nvSpPr>
              <p:spPr>
                <a:xfrm>
                  <a:off x="6369762" y="1737582"/>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2" name="円/楕円 31">
                  <a:extLst>
                    <a:ext uri="{FF2B5EF4-FFF2-40B4-BE49-F238E27FC236}">
                      <a16:creationId xmlns:a16="http://schemas.microsoft.com/office/drawing/2014/main" id="{A3A36BD2-71F3-6C1A-5D8E-2D893080606B}"/>
                    </a:ext>
                  </a:extLst>
                </p:cNvPr>
                <p:cNvSpPr/>
                <p:nvPr/>
              </p:nvSpPr>
              <p:spPr>
                <a:xfrm>
                  <a:off x="6339069" y="1766814"/>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3" name="円/楕円 32">
                  <a:extLst>
                    <a:ext uri="{FF2B5EF4-FFF2-40B4-BE49-F238E27FC236}">
                      <a16:creationId xmlns:a16="http://schemas.microsoft.com/office/drawing/2014/main" id="{165B7930-496A-2453-5AD2-3690CD9FF2B5}"/>
                    </a:ext>
                  </a:extLst>
                </p:cNvPr>
                <p:cNvSpPr/>
                <p:nvPr/>
              </p:nvSpPr>
              <p:spPr>
                <a:xfrm>
                  <a:off x="6315684" y="1806276"/>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5" name="円/楕円 34">
                  <a:extLst>
                    <a:ext uri="{FF2B5EF4-FFF2-40B4-BE49-F238E27FC236}">
                      <a16:creationId xmlns:a16="http://schemas.microsoft.com/office/drawing/2014/main" id="{2B12B5E3-6FF3-251F-B1CA-7F4E2A9A2604}"/>
                    </a:ext>
                  </a:extLst>
                </p:cNvPr>
                <p:cNvSpPr/>
                <p:nvPr/>
              </p:nvSpPr>
              <p:spPr>
                <a:xfrm>
                  <a:off x="5694518" y="1971433"/>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6" name="円/楕円 35">
                  <a:extLst>
                    <a:ext uri="{FF2B5EF4-FFF2-40B4-BE49-F238E27FC236}">
                      <a16:creationId xmlns:a16="http://schemas.microsoft.com/office/drawing/2014/main" id="{6620FE3D-7885-A0A0-55BC-0122A41BB8DF}"/>
                    </a:ext>
                  </a:extLst>
                </p:cNvPr>
                <p:cNvSpPr/>
                <p:nvPr/>
              </p:nvSpPr>
              <p:spPr>
                <a:xfrm>
                  <a:off x="5549823" y="1993357"/>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7" name="円/楕円 36">
                  <a:extLst>
                    <a:ext uri="{FF2B5EF4-FFF2-40B4-BE49-F238E27FC236}">
                      <a16:creationId xmlns:a16="http://schemas.microsoft.com/office/drawing/2014/main" id="{5F0D274A-F7E4-195F-0B80-E51B4774B594}"/>
                    </a:ext>
                  </a:extLst>
                </p:cNvPr>
                <p:cNvSpPr/>
                <p:nvPr/>
              </p:nvSpPr>
              <p:spPr>
                <a:xfrm>
                  <a:off x="5524977" y="2040127"/>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8" name="円/楕円 37">
                  <a:extLst>
                    <a:ext uri="{FF2B5EF4-FFF2-40B4-BE49-F238E27FC236}">
                      <a16:creationId xmlns:a16="http://schemas.microsoft.com/office/drawing/2014/main" id="{99ECD206-9207-A990-F140-3A4C4C684D00}"/>
                    </a:ext>
                  </a:extLst>
                </p:cNvPr>
                <p:cNvSpPr/>
                <p:nvPr/>
              </p:nvSpPr>
              <p:spPr>
                <a:xfrm>
                  <a:off x="5488437" y="2076666"/>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9" name="円/楕円 38">
                  <a:extLst>
                    <a:ext uri="{FF2B5EF4-FFF2-40B4-BE49-F238E27FC236}">
                      <a16:creationId xmlns:a16="http://schemas.microsoft.com/office/drawing/2014/main" id="{FBC496CD-A925-4633-031B-67BC062FD242}"/>
                    </a:ext>
                  </a:extLst>
                </p:cNvPr>
                <p:cNvSpPr/>
                <p:nvPr/>
              </p:nvSpPr>
              <p:spPr>
                <a:xfrm>
                  <a:off x="5470898" y="2127821"/>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1" name="円/楕円 40">
                  <a:extLst>
                    <a:ext uri="{FF2B5EF4-FFF2-40B4-BE49-F238E27FC236}">
                      <a16:creationId xmlns:a16="http://schemas.microsoft.com/office/drawing/2014/main" id="{D226FD86-D58D-316C-8BD7-32E581A166DC}"/>
                    </a:ext>
                  </a:extLst>
                </p:cNvPr>
                <p:cNvSpPr/>
                <p:nvPr/>
              </p:nvSpPr>
              <p:spPr>
                <a:xfrm>
                  <a:off x="5470898" y="2174591"/>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4" name="円/楕円 43">
                  <a:extLst>
                    <a:ext uri="{FF2B5EF4-FFF2-40B4-BE49-F238E27FC236}">
                      <a16:creationId xmlns:a16="http://schemas.microsoft.com/office/drawing/2014/main" id="{3B5A0F50-D8E2-687F-727B-421E9A4C9E6F}"/>
                    </a:ext>
                  </a:extLst>
                </p:cNvPr>
                <p:cNvSpPr/>
                <p:nvPr/>
              </p:nvSpPr>
              <p:spPr>
                <a:xfrm>
                  <a:off x="5410974" y="2205283"/>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5" name="円/楕円 44">
                  <a:extLst>
                    <a:ext uri="{FF2B5EF4-FFF2-40B4-BE49-F238E27FC236}">
                      <a16:creationId xmlns:a16="http://schemas.microsoft.com/office/drawing/2014/main" id="{FB632187-CDF8-81EE-5656-6769B8792374}"/>
                    </a:ext>
                  </a:extLst>
                </p:cNvPr>
                <p:cNvSpPr/>
                <p:nvPr/>
              </p:nvSpPr>
              <p:spPr>
                <a:xfrm>
                  <a:off x="5298433" y="2234515"/>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6" name="円/楕円 45">
                  <a:extLst>
                    <a:ext uri="{FF2B5EF4-FFF2-40B4-BE49-F238E27FC236}">
                      <a16:creationId xmlns:a16="http://schemas.microsoft.com/office/drawing/2014/main" id="{D44B7757-79B5-0F8D-BEE3-6E0453671AA1}"/>
                    </a:ext>
                  </a:extLst>
                </p:cNvPr>
                <p:cNvSpPr/>
                <p:nvPr/>
              </p:nvSpPr>
              <p:spPr>
                <a:xfrm>
                  <a:off x="5244356" y="2268131"/>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7" name="円/楕円 46">
                  <a:extLst>
                    <a:ext uri="{FF2B5EF4-FFF2-40B4-BE49-F238E27FC236}">
                      <a16:creationId xmlns:a16="http://schemas.microsoft.com/office/drawing/2014/main" id="{075989AC-5DA6-6133-79A0-7936D74BCB06}"/>
                    </a:ext>
                  </a:extLst>
                </p:cNvPr>
                <p:cNvSpPr/>
                <p:nvPr/>
              </p:nvSpPr>
              <p:spPr>
                <a:xfrm>
                  <a:off x="5161046" y="2306132"/>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8" name="円/楕円 47">
                  <a:extLst>
                    <a:ext uri="{FF2B5EF4-FFF2-40B4-BE49-F238E27FC236}">
                      <a16:creationId xmlns:a16="http://schemas.microsoft.com/office/drawing/2014/main" id="{84E5A44C-17A7-A300-E144-1AA99DAF3E56}"/>
                    </a:ext>
                  </a:extLst>
                </p:cNvPr>
                <p:cNvSpPr/>
                <p:nvPr/>
              </p:nvSpPr>
              <p:spPr>
                <a:xfrm>
                  <a:off x="5136200" y="2344132"/>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9" name="円/楕円 48">
                  <a:extLst>
                    <a:ext uri="{FF2B5EF4-FFF2-40B4-BE49-F238E27FC236}">
                      <a16:creationId xmlns:a16="http://schemas.microsoft.com/office/drawing/2014/main" id="{DE808DA1-032A-08FD-63C3-982F2ED26987}"/>
                    </a:ext>
                  </a:extLst>
                </p:cNvPr>
                <p:cNvSpPr/>
                <p:nvPr/>
              </p:nvSpPr>
              <p:spPr>
                <a:xfrm>
                  <a:off x="5114276" y="2382133"/>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0" name="円/楕円 49">
                  <a:extLst>
                    <a:ext uri="{FF2B5EF4-FFF2-40B4-BE49-F238E27FC236}">
                      <a16:creationId xmlns:a16="http://schemas.microsoft.com/office/drawing/2014/main" id="{DE29F219-27B6-43BE-E7CE-3531AE8164C0}"/>
                    </a:ext>
                  </a:extLst>
                </p:cNvPr>
                <p:cNvSpPr/>
                <p:nvPr/>
              </p:nvSpPr>
              <p:spPr>
                <a:xfrm>
                  <a:off x="5089430" y="2430364"/>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1" name="円/楕円 50">
                  <a:extLst>
                    <a:ext uri="{FF2B5EF4-FFF2-40B4-BE49-F238E27FC236}">
                      <a16:creationId xmlns:a16="http://schemas.microsoft.com/office/drawing/2014/main" id="{BA0F9B75-EB2E-0B93-12F9-8E871EF5D7CC}"/>
                    </a:ext>
                  </a:extLst>
                </p:cNvPr>
                <p:cNvSpPr/>
                <p:nvPr/>
              </p:nvSpPr>
              <p:spPr>
                <a:xfrm>
                  <a:off x="5064583" y="2469827"/>
                  <a:ext cx="73078"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2" name="円/楕円 51">
                  <a:extLst>
                    <a:ext uri="{FF2B5EF4-FFF2-40B4-BE49-F238E27FC236}">
                      <a16:creationId xmlns:a16="http://schemas.microsoft.com/office/drawing/2014/main" id="{B85D84AE-A79C-77DB-AC8A-7B6524D3D7E0}"/>
                    </a:ext>
                  </a:extLst>
                </p:cNvPr>
                <p:cNvSpPr/>
                <p:nvPr/>
              </p:nvSpPr>
              <p:spPr>
                <a:xfrm>
                  <a:off x="5032428" y="2507828"/>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3" name="円/楕円 52">
                  <a:extLst>
                    <a:ext uri="{FF2B5EF4-FFF2-40B4-BE49-F238E27FC236}">
                      <a16:creationId xmlns:a16="http://schemas.microsoft.com/office/drawing/2014/main" id="{376F018D-0BD7-03B0-5C85-93ED6F170F32}"/>
                    </a:ext>
                  </a:extLst>
                </p:cNvPr>
                <p:cNvSpPr/>
                <p:nvPr/>
              </p:nvSpPr>
              <p:spPr>
                <a:xfrm>
                  <a:off x="4902349" y="2537059"/>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4" name="円/楕円 53">
                  <a:extLst>
                    <a:ext uri="{FF2B5EF4-FFF2-40B4-BE49-F238E27FC236}">
                      <a16:creationId xmlns:a16="http://schemas.microsoft.com/office/drawing/2014/main" id="{0A31312A-65C6-6A06-C727-F5146C6DE21A}"/>
                    </a:ext>
                  </a:extLst>
                </p:cNvPr>
                <p:cNvSpPr/>
                <p:nvPr/>
              </p:nvSpPr>
              <p:spPr>
                <a:xfrm>
                  <a:off x="4858502" y="2576521"/>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5" name="円/楕円 54">
                  <a:extLst>
                    <a:ext uri="{FF2B5EF4-FFF2-40B4-BE49-F238E27FC236}">
                      <a16:creationId xmlns:a16="http://schemas.microsoft.com/office/drawing/2014/main" id="{0C6682E5-19F6-E496-C0E0-C6191D6EC9C5}"/>
                    </a:ext>
                  </a:extLst>
                </p:cNvPr>
                <p:cNvSpPr/>
                <p:nvPr/>
              </p:nvSpPr>
              <p:spPr>
                <a:xfrm>
                  <a:off x="4718192" y="2610137"/>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6" name="円/楕円 55">
                  <a:extLst>
                    <a:ext uri="{FF2B5EF4-FFF2-40B4-BE49-F238E27FC236}">
                      <a16:creationId xmlns:a16="http://schemas.microsoft.com/office/drawing/2014/main" id="{86B4EEF8-D959-19AF-47FB-94728B398900}"/>
                    </a:ext>
                  </a:extLst>
                </p:cNvPr>
                <p:cNvSpPr/>
                <p:nvPr/>
              </p:nvSpPr>
              <p:spPr>
                <a:xfrm>
                  <a:off x="4646574" y="2639369"/>
                  <a:ext cx="73078"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7" name="円/楕円 56">
                  <a:extLst>
                    <a:ext uri="{FF2B5EF4-FFF2-40B4-BE49-F238E27FC236}">
                      <a16:creationId xmlns:a16="http://schemas.microsoft.com/office/drawing/2014/main" id="{26DCA967-EC75-3F5D-F100-2E7B39B132EF}"/>
                    </a:ext>
                  </a:extLst>
                </p:cNvPr>
                <p:cNvSpPr/>
                <p:nvPr/>
              </p:nvSpPr>
              <p:spPr>
                <a:xfrm>
                  <a:off x="4599804" y="2670061"/>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8" name="円/楕円 57">
                  <a:extLst>
                    <a:ext uri="{FF2B5EF4-FFF2-40B4-BE49-F238E27FC236}">
                      <a16:creationId xmlns:a16="http://schemas.microsoft.com/office/drawing/2014/main" id="{B3A7A40E-33D0-188B-3C35-A0FB8B1172E2}"/>
                    </a:ext>
                  </a:extLst>
                </p:cNvPr>
                <p:cNvSpPr/>
                <p:nvPr/>
              </p:nvSpPr>
              <p:spPr>
                <a:xfrm>
                  <a:off x="4591035" y="2710985"/>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9" name="円/楕円 58">
                  <a:extLst>
                    <a:ext uri="{FF2B5EF4-FFF2-40B4-BE49-F238E27FC236}">
                      <a16:creationId xmlns:a16="http://schemas.microsoft.com/office/drawing/2014/main" id="{AE376801-6FFC-E171-280F-E6B89D112618}"/>
                    </a:ext>
                  </a:extLst>
                </p:cNvPr>
                <p:cNvSpPr/>
                <p:nvPr/>
              </p:nvSpPr>
              <p:spPr>
                <a:xfrm>
                  <a:off x="4572035" y="2762140"/>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0" name="円/楕円 59">
                  <a:extLst>
                    <a:ext uri="{FF2B5EF4-FFF2-40B4-BE49-F238E27FC236}">
                      <a16:creationId xmlns:a16="http://schemas.microsoft.com/office/drawing/2014/main" id="{062B4174-303E-BFE2-224D-0B561DC7D35F}"/>
                    </a:ext>
                  </a:extLst>
                </p:cNvPr>
                <p:cNvSpPr/>
                <p:nvPr/>
              </p:nvSpPr>
              <p:spPr>
                <a:xfrm>
                  <a:off x="4535495" y="2808910"/>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1" name="円/楕円 60">
                  <a:extLst>
                    <a:ext uri="{FF2B5EF4-FFF2-40B4-BE49-F238E27FC236}">
                      <a16:creationId xmlns:a16="http://schemas.microsoft.com/office/drawing/2014/main" id="{7BBFA0DE-5C2E-89F5-264E-FE5CC441DC7A}"/>
                    </a:ext>
                  </a:extLst>
                </p:cNvPr>
                <p:cNvSpPr/>
                <p:nvPr/>
              </p:nvSpPr>
              <p:spPr>
                <a:xfrm>
                  <a:off x="4500418" y="2848372"/>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2" name="円/楕円 61">
                  <a:extLst>
                    <a:ext uri="{FF2B5EF4-FFF2-40B4-BE49-F238E27FC236}">
                      <a16:creationId xmlns:a16="http://schemas.microsoft.com/office/drawing/2014/main" id="{D0756B2F-60E8-1EC5-67CE-01EBCEF2E1B8}"/>
                    </a:ext>
                  </a:extLst>
                </p:cNvPr>
                <p:cNvSpPr/>
                <p:nvPr/>
              </p:nvSpPr>
              <p:spPr>
                <a:xfrm>
                  <a:off x="4469725" y="2883450"/>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3" name="円/楕円 62">
                  <a:extLst>
                    <a:ext uri="{FF2B5EF4-FFF2-40B4-BE49-F238E27FC236}">
                      <a16:creationId xmlns:a16="http://schemas.microsoft.com/office/drawing/2014/main" id="{FE5FFC03-C04E-53A3-FFCC-3E1AB95D581A}"/>
                    </a:ext>
                  </a:extLst>
                </p:cNvPr>
                <p:cNvSpPr/>
                <p:nvPr/>
              </p:nvSpPr>
              <p:spPr>
                <a:xfrm>
                  <a:off x="4436109" y="2940451"/>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4" name="円/楕円 63">
                  <a:extLst>
                    <a:ext uri="{FF2B5EF4-FFF2-40B4-BE49-F238E27FC236}">
                      <a16:creationId xmlns:a16="http://schemas.microsoft.com/office/drawing/2014/main" id="{42A58E0E-5C2E-95B3-E48D-497B726BC447}"/>
                    </a:ext>
                  </a:extLst>
                </p:cNvPr>
                <p:cNvSpPr/>
                <p:nvPr/>
              </p:nvSpPr>
              <p:spPr>
                <a:xfrm>
                  <a:off x="4346954" y="2971143"/>
                  <a:ext cx="73078"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5" name="円/楕円 64">
                  <a:extLst>
                    <a:ext uri="{FF2B5EF4-FFF2-40B4-BE49-F238E27FC236}">
                      <a16:creationId xmlns:a16="http://schemas.microsoft.com/office/drawing/2014/main" id="{4ED6CE70-A297-6358-D305-B640EF1E4E4C}"/>
                    </a:ext>
                  </a:extLst>
                </p:cNvPr>
                <p:cNvSpPr/>
                <p:nvPr/>
              </p:nvSpPr>
              <p:spPr>
                <a:xfrm>
                  <a:off x="4335261" y="3023760"/>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6" name="円/楕円 65">
                  <a:extLst>
                    <a:ext uri="{FF2B5EF4-FFF2-40B4-BE49-F238E27FC236}">
                      <a16:creationId xmlns:a16="http://schemas.microsoft.com/office/drawing/2014/main" id="{F8205300-0C40-2B50-3A2D-4F79C2FCB641}"/>
                    </a:ext>
                  </a:extLst>
                </p:cNvPr>
                <p:cNvSpPr/>
                <p:nvPr/>
              </p:nvSpPr>
              <p:spPr>
                <a:xfrm>
                  <a:off x="4322107" y="3079299"/>
                  <a:ext cx="73078"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7" name="円/楕円 66">
                  <a:extLst>
                    <a:ext uri="{FF2B5EF4-FFF2-40B4-BE49-F238E27FC236}">
                      <a16:creationId xmlns:a16="http://schemas.microsoft.com/office/drawing/2014/main" id="{46C3DE9E-5EC1-F7F4-2EB5-EAE47F785EC9}"/>
                    </a:ext>
                  </a:extLst>
                </p:cNvPr>
                <p:cNvSpPr/>
                <p:nvPr/>
              </p:nvSpPr>
              <p:spPr>
                <a:xfrm>
                  <a:off x="4190566" y="3109993"/>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8" name="円/楕円 67">
                  <a:extLst>
                    <a:ext uri="{FF2B5EF4-FFF2-40B4-BE49-F238E27FC236}">
                      <a16:creationId xmlns:a16="http://schemas.microsoft.com/office/drawing/2014/main" id="{B87F5C67-F25F-77E7-5A3A-736E81521286}"/>
                    </a:ext>
                  </a:extLst>
                </p:cNvPr>
                <p:cNvSpPr/>
                <p:nvPr/>
              </p:nvSpPr>
              <p:spPr>
                <a:xfrm>
                  <a:off x="4102872" y="3149454"/>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9" name="円/楕円 68">
                  <a:extLst>
                    <a:ext uri="{FF2B5EF4-FFF2-40B4-BE49-F238E27FC236}">
                      <a16:creationId xmlns:a16="http://schemas.microsoft.com/office/drawing/2014/main" id="{9BDAD19E-3C37-A37C-EB5A-8338CA103F81}"/>
                    </a:ext>
                  </a:extLst>
                </p:cNvPr>
                <p:cNvSpPr/>
                <p:nvPr/>
              </p:nvSpPr>
              <p:spPr>
                <a:xfrm>
                  <a:off x="4045871" y="3178686"/>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0" name="円/楕円 69">
                  <a:extLst>
                    <a:ext uri="{FF2B5EF4-FFF2-40B4-BE49-F238E27FC236}">
                      <a16:creationId xmlns:a16="http://schemas.microsoft.com/office/drawing/2014/main" id="{F41DE600-88AC-DFA4-6A6D-F0302FF47990}"/>
                    </a:ext>
                  </a:extLst>
                </p:cNvPr>
                <p:cNvSpPr/>
                <p:nvPr/>
              </p:nvSpPr>
              <p:spPr>
                <a:xfrm>
                  <a:off x="4025409" y="3226918"/>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1" name="円/楕円 70">
                  <a:extLst>
                    <a:ext uri="{FF2B5EF4-FFF2-40B4-BE49-F238E27FC236}">
                      <a16:creationId xmlns:a16="http://schemas.microsoft.com/office/drawing/2014/main" id="{D6C8AB80-A2CE-50C0-9B68-5D46871954D3}"/>
                    </a:ext>
                  </a:extLst>
                </p:cNvPr>
                <p:cNvSpPr/>
                <p:nvPr/>
              </p:nvSpPr>
              <p:spPr>
                <a:xfrm>
                  <a:off x="3943561" y="3245918"/>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2" name="円/楕円 71">
                  <a:extLst>
                    <a:ext uri="{FF2B5EF4-FFF2-40B4-BE49-F238E27FC236}">
                      <a16:creationId xmlns:a16="http://schemas.microsoft.com/office/drawing/2014/main" id="{B82F1F2B-B508-B53C-3026-3C860F85D5F9}"/>
                    </a:ext>
                  </a:extLst>
                </p:cNvPr>
                <p:cNvSpPr/>
                <p:nvPr/>
              </p:nvSpPr>
              <p:spPr>
                <a:xfrm>
                  <a:off x="3940638" y="3280995"/>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3" name="円/楕円 72">
                  <a:extLst>
                    <a:ext uri="{FF2B5EF4-FFF2-40B4-BE49-F238E27FC236}">
                      <a16:creationId xmlns:a16="http://schemas.microsoft.com/office/drawing/2014/main" id="{87EC2812-2DE0-A15B-653A-B76FBF7ECC23}"/>
                    </a:ext>
                  </a:extLst>
                </p:cNvPr>
                <p:cNvSpPr/>
                <p:nvPr/>
              </p:nvSpPr>
              <p:spPr>
                <a:xfrm>
                  <a:off x="3923099" y="3311689"/>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4" name="円/楕円 73">
                  <a:extLst>
                    <a:ext uri="{FF2B5EF4-FFF2-40B4-BE49-F238E27FC236}">
                      <a16:creationId xmlns:a16="http://schemas.microsoft.com/office/drawing/2014/main" id="{D0067B13-EE8B-48E2-B957-24336F060670}"/>
                    </a:ext>
                  </a:extLst>
                </p:cNvPr>
                <p:cNvSpPr/>
                <p:nvPr/>
              </p:nvSpPr>
              <p:spPr>
                <a:xfrm>
                  <a:off x="3898252" y="3345304"/>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5" name="円/楕円 74">
                  <a:extLst>
                    <a:ext uri="{FF2B5EF4-FFF2-40B4-BE49-F238E27FC236}">
                      <a16:creationId xmlns:a16="http://schemas.microsoft.com/office/drawing/2014/main" id="{C72C897E-38E4-DD1E-3CAD-695491E5DDCF}"/>
                    </a:ext>
                  </a:extLst>
                </p:cNvPr>
                <p:cNvSpPr/>
                <p:nvPr/>
              </p:nvSpPr>
              <p:spPr>
                <a:xfrm>
                  <a:off x="3804712" y="3386228"/>
                  <a:ext cx="73078"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6" name="円/楕円 75">
                  <a:extLst>
                    <a:ext uri="{FF2B5EF4-FFF2-40B4-BE49-F238E27FC236}">
                      <a16:creationId xmlns:a16="http://schemas.microsoft.com/office/drawing/2014/main" id="{61282025-C1B3-35AB-5AD7-0124CA68C96C}"/>
                    </a:ext>
                  </a:extLst>
                </p:cNvPr>
                <p:cNvSpPr/>
                <p:nvPr/>
              </p:nvSpPr>
              <p:spPr>
                <a:xfrm>
                  <a:off x="3772558" y="3419844"/>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7" name="円/楕円 76">
                  <a:extLst>
                    <a:ext uri="{FF2B5EF4-FFF2-40B4-BE49-F238E27FC236}">
                      <a16:creationId xmlns:a16="http://schemas.microsoft.com/office/drawing/2014/main" id="{21C19273-24DB-28FB-B9CD-E8788798360E}"/>
                    </a:ext>
                  </a:extLst>
                </p:cNvPr>
                <p:cNvSpPr/>
                <p:nvPr/>
              </p:nvSpPr>
              <p:spPr>
                <a:xfrm>
                  <a:off x="3747711" y="3450537"/>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8" name="円/楕円 77">
                  <a:extLst>
                    <a:ext uri="{FF2B5EF4-FFF2-40B4-BE49-F238E27FC236}">
                      <a16:creationId xmlns:a16="http://schemas.microsoft.com/office/drawing/2014/main" id="{E04C3BB7-A113-100A-F42E-AB13F056E9F4}"/>
                    </a:ext>
                  </a:extLst>
                </p:cNvPr>
                <p:cNvSpPr/>
                <p:nvPr/>
              </p:nvSpPr>
              <p:spPr>
                <a:xfrm>
                  <a:off x="3690710" y="3482691"/>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9" name="円/楕円 78">
                  <a:extLst>
                    <a:ext uri="{FF2B5EF4-FFF2-40B4-BE49-F238E27FC236}">
                      <a16:creationId xmlns:a16="http://schemas.microsoft.com/office/drawing/2014/main" id="{A8124413-CDAD-A485-5DCC-34DE59EC3F92}"/>
                    </a:ext>
                  </a:extLst>
                </p:cNvPr>
                <p:cNvSpPr/>
                <p:nvPr/>
              </p:nvSpPr>
              <p:spPr>
                <a:xfrm>
                  <a:off x="3579631" y="3519231"/>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0" name="円/楕円 79">
                  <a:extLst>
                    <a:ext uri="{FF2B5EF4-FFF2-40B4-BE49-F238E27FC236}">
                      <a16:creationId xmlns:a16="http://schemas.microsoft.com/office/drawing/2014/main" id="{962E10B2-4864-30C0-11EC-DE41B262CD8A}"/>
                    </a:ext>
                  </a:extLst>
                </p:cNvPr>
                <p:cNvSpPr/>
                <p:nvPr/>
              </p:nvSpPr>
              <p:spPr>
                <a:xfrm>
                  <a:off x="3567938" y="3545539"/>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1" name="円/楕円 80">
                  <a:extLst>
                    <a:ext uri="{FF2B5EF4-FFF2-40B4-BE49-F238E27FC236}">
                      <a16:creationId xmlns:a16="http://schemas.microsoft.com/office/drawing/2014/main" id="{E04F7734-1F56-84DC-32F6-0E5C83277837}"/>
                    </a:ext>
                  </a:extLst>
                </p:cNvPr>
                <p:cNvSpPr/>
                <p:nvPr/>
              </p:nvSpPr>
              <p:spPr>
                <a:xfrm>
                  <a:off x="3556246" y="3587924"/>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2" name="円/楕円 81">
                  <a:extLst>
                    <a:ext uri="{FF2B5EF4-FFF2-40B4-BE49-F238E27FC236}">
                      <a16:creationId xmlns:a16="http://schemas.microsoft.com/office/drawing/2014/main" id="{5ECFBDDC-0BA1-CCB8-DC03-7D02F8923C47}"/>
                    </a:ext>
                  </a:extLst>
                </p:cNvPr>
                <p:cNvSpPr/>
                <p:nvPr/>
              </p:nvSpPr>
              <p:spPr>
                <a:xfrm>
                  <a:off x="3537246" y="3633233"/>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3" name="円/楕円 82">
                  <a:extLst>
                    <a:ext uri="{FF2B5EF4-FFF2-40B4-BE49-F238E27FC236}">
                      <a16:creationId xmlns:a16="http://schemas.microsoft.com/office/drawing/2014/main" id="{045B8CA4-1D03-8D2E-C3CF-8E80385AC5DC}"/>
                    </a:ext>
                  </a:extLst>
                </p:cNvPr>
                <p:cNvSpPr/>
                <p:nvPr/>
              </p:nvSpPr>
              <p:spPr>
                <a:xfrm>
                  <a:off x="3531399" y="3690234"/>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4" name="円/楕円 83">
                  <a:extLst>
                    <a:ext uri="{FF2B5EF4-FFF2-40B4-BE49-F238E27FC236}">
                      <a16:creationId xmlns:a16="http://schemas.microsoft.com/office/drawing/2014/main" id="{A7F5D6C7-C9B6-026E-915C-C36FD8694878}"/>
                    </a:ext>
                  </a:extLst>
                </p:cNvPr>
                <p:cNvSpPr/>
                <p:nvPr/>
              </p:nvSpPr>
              <p:spPr>
                <a:xfrm>
                  <a:off x="3502168" y="3729696"/>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5" name="円/楕円 84">
                  <a:extLst>
                    <a:ext uri="{FF2B5EF4-FFF2-40B4-BE49-F238E27FC236}">
                      <a16:creationId xmlns:a16="http://schemas.microsoft.com/office/drawing/2014/main" id="{D18D2BBB-2082-E1A5-1C74-EA9238B83F5D}"/>
                    </a:ext>
                  </a:extLst>
                </p:cNvPr>
                <p:cNvSpPr/>
                <p:nvPr/>
              </p:nvSpPr>
              <p:spPr>
                <a:xfrm>
                  <a:off x="3468552" y="3780851"/>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6" name="円/楕円 85">
                  <a:extLst>
                    <a:ext uri="{FF2B5EF4-FFF2-40B4-BE49-F238E27FC236}">
                      <a16:creationId xmlns:a16="http://schemas.microsoft.com/office/drawing/2014/main" id="{691219F6-BEEC-60FE-24AE-DA0F14C0554B}"/>
                    </a:ext>
                  </a:extLst>
                </p:cNvPr>
                <p:cNvSpPr/>
                <p:nvPr/>
              </p:nvSpPr>
              <p:spPr>
                <a:xfrm>
                  <a:off x="3432013" y="3829083"/>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7" name="円/楕円 86">
                  <a:extLst>
                    <a:ext uri="{FF2B5EF4-FFF2-40B4-BE49-F238E27FC236}">
                      <a16:creationId xmlns:a16="http://schemas.microsoft.com/office/drawing/2014/main" id="{2E948134-D149-A601-9288-7A75EBB34D84}"/>
                    </a:ext>
                  </a:extLst>
                </p:cNvPr>
                <p:cNvSpPr/>
                <p:nvPr/>
              </p:nvSpPr>
              <p:spPr>
                <a:xfrm>
                  <a:off x="3411551" y="3883160"/>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8" name="円/楕円 87">
                  <a:extLst>
                    <a:ext uri="{FF2B5EF4-FFF2-40B4-BE49-F238E27FC236}">
                      <a16:creationId xmlns:a16="http://schemas.microsoft.com/office/drawing/2014/main" id="{ABEFCB5F-3378-1922-53FC-61B1D31A1B07}"/>
                    </a:ext>
                  </a:extLst>
                </p:cNvPr>
                <p:cNvSpPr/>
                <p:nvPr/>
              </p:nvSpPr>
              <p:spPr>
                <a:xfrm>
                  <a:off x="3281471" y="3931392"/>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9" name="円/楕円 88">
                  <a:extLst>
                    <a:ext uri="{FF2B5EF4-FFF2-40B4-BE49-F238E27FC236}">
                      <a16:creationId xmlns:a16="http://schemas.microsoft.com/office/drawing/2014/main" id="{30A5BEF7-4FFC-86D0-9A9C-72EF958E444B}"/>
                    </a:ext>
                  </a:extLst>
                </p:cNvPr>
                <p:cNvSpPr/>
                <p:nvPr/>
              </p:nvSpPr>
              <p:spPr>
                <a:xfrm>
                  <a:off x="3284394" y="3988393"/>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0" name="円/楕円 89">
                  <a:extLst>
                    <a:ext uri="{FF2B5EF4-FFF2-40B4-BE49-F238E27FC236}">
                      <a16:creationId xmlns:a16="http://schemas.microsoft.com/office/drawing/2014/main" id="{8F05DE84-0D36-EEC2-3583-30C4CE080F60}"/>
                    </a:ext>
                  </a:extLst>
                </p:cNvPr>
                <p:cNvSpPr/>
                <p:nvPr/>
              </p:nvSpPr>
              <p:spPr>
                <a:xfrm>
                  <a:off x="3255163" y="4019086"/>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1" name="円/楕円 90">
                  <a:extLst>
                    <a:ext uri="{FF2B5EF4-FFF2-40B4-BE49-F238E27FC236}">
                      <a16:creationId xmlns:a16="http://schemas.microsoft.com/office/drawing/2014/main" id="{BC1AF4ED-3778-46DF-1BCF-199D2C52EC37}"/>
                    </a:ext>
                  </a:extLst>
                </p:cNvPr>
                <p:cNvSpPr/>
                <p:nvPr/>
              </p:nvSpPr>
              <p:spPr>
                <a:xfrm>
                  <a:off x="3209855" y="4057087"/>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2" name="円/楕円 91">
                  <a:extLst>
                    <a:ext uri="{FF2B5EF4-FFF2-40B4-BE49-F238E27FC236}">
                      <a16:creationId xmlns:a16="http://schemas.microsoft.com/office/drawing/2014/main" id="{CEFEB098-6BF8-756B-1763-E452C1055A58}"/>
                    </a:ext>
                  </a:extLst>
                </p:cNvPr>
                <p:cNvSpPr/>
                <p:nvPr/>
              </p:nvSpPr>
              <p:spPr>
                <a:xfrm>
                  <a:off x="3192316" y="4096549"/>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3" name="円/楕円 92">
                  <a:extLst>
                    <a:ext uri="{FF2B5EF4-FFF2-40B4-BE49-F238E27FC236}">
                      <a16:creationId xmlns:a16="http://schemas.microsoft.com/office/drawing/2014/main" id="{1206B360-B044-88B5-73C9-4C6A27B8AFF1}"/>
                    </a:ext>
                  </a:extLst>
                </p:cNvPr>
                <p:cNvSpPr/>
                <p:nvPr/>
              </p:nvSpPr>
              <p:spPr>
                <a:xfrm>
                  <a:off x="3076852" y="4115550"/>
                  <a:ext cx="73078"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4" name="円/楕円 93">
                  <a:extLst>
                    <a:ext uri="{FF2B5EF4-FFF2-40B4-BE49-F238E27FC236}">
                      <a16:creationId xmlns:a16="http://schemas.microsoft.com/office/drawing/2014/main" id="{89F33F3D-9BBF-7351-0382-D8522ECFE5D4}"/>
                    </a:ext>
                  </a:extLst>
                </p:cNvPr>
                <p:cNvSpPr/>
                <p:nvPr/>
              </p:nvSpPr>
              <p:spPr>
                <a:xfrm>
                  <a:off x="3065159" y="4162320"/>
                  <a:ext cx="71617"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5" name="円/楕円 94">
                  <a:extLst>
                    <a:ext uri="{FF2B5EF4-FFF2-40B4-BE49-F238E27FC236}">
                      <a16:creationId xmlns:a16="http://schemas.microsoft.com/office/drawing/2014/main" id="{A086C0D1-BEF5-C392-60BF-5A181E7EDD23}"/>
                    </a:ext>
                  </a:extLst>
                </p:cNvPr>
                <p:cNvSpPr/>
                <p:nvPr/>
              </p:nvSpPr>
              <p:spPr>
                <a:xfrm>
                  <a:off x="2980388" y="4190089"/>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6" name="円/楕円 95">
                  <a:extLst>
                    <a:ext uri="{FF2B5EF4-FFF2-40B4-BE49-F238E27FC236}">
                      <a16:creationId xmlns:a16="http://schemas.microsoft.com/office/drawing/2014/main" id="{778F30C6-8DFC-E404-4A44-7FF2E6400B2A}"/>
                    </a:ext>
                  </a:extLst>
                </p:cNvPr>
                <p:cNvSpPr/>
                <p:nvPr/>
              </p:nvSpPr>
              <p:spPr>
                <a:xfrm>
                  <a:off x="2965773" y="4226629"/>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7" name="円/楕円 96">
                  <a:extLst>
                    <a:ext uri="{FF2B5EF4-FFF2-40B4-BE49-F238E27FC236}">
                      <a16:creationId xmlns:a16="http://schemas.microsoft.com/office/drawing/2014/main" id="{D1F1C2DB-3FB7-C90C-6BFE-46F9504AB5AB}"/>
                    </a:ext>
                  </a:extLst>
                </p:cNvPr>
                <p:cNvSpPr/>
                <p:nvPr/>
              </p:nvSpPr>
              <p:spPr>
                <a:xfrm>
                  <a:off x="2800616" y="4255860"/>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8" name="円/楕円 97">
                  <a:extLst>
                    <a:ext uri="{FF2B5EF4-FFF2-40B4-BE49-F238E27FC236}">
                      <a16:creationId xmlns:a16="http://schemas.microsoft.com/office/drawing/2014/main" id="{E88AF595-FA2E-9E10-B907-CDF3A190C1A9}"/>
                    </a:ext>
                  </a:extLst>
                </p:cNvPr>
                <p:cNvSpPr/>
                <p:nvPr/>
              </p:nvSpPr>
              <p:spPr>
                <a:xfrm>
                  <a:off x="2794770" y="4298245"/>
                  <a:ext cx="71616"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9" name="円/楕円 98">
                  <a:extLst>
                    <a:ext uri="{FF2B5EF4-FFF2-40B4-BE49-F238E27FC236}">
                      <a16:creationId xmlns:a16="http://schemas.microsoft.com/office/drawing/2014/main" id="{14E8BF02-9058-9095-336A-1FF6A7B37EBF}"/>
                    </a:ext>
                  </a:extLst>
                </p:cNvPr>
                <p:cNvSpPr/>
                <p:nvPr/>
              </p:nvSpPr>
              <p:spPr>
                <a:xfrm>
                  <a:off x="2726076" y="4326015"/>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0" name="円/楕円 99">
                  <a:extLst>
                    <a:ext uri="{FF2B5EF4-FFF2-40B4-BE49-F238E27FC236}">
                      <a16:creationId xmlns:a16="http://schemas.microsoft.com/office/drawing/2014/main" id="{89A835CB-05D5-C497-5544-64600C708DD0}"/>
                    </a:ext>
                  </a:extLst>
                </p:cNvPr>
                <p:cNvSpPr/>
                <p:nvPr/>
              </p:nvSpPr>
              <p:spPr>
                <a:xfrm>
                  <a:off x="2695383" y="4364016"/>
                  <a:ext cx="71616" cy="73078"/>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1" name="円/楕円 100">
                  <a:extLst>
                    <a:ext uri="{FF2B5EF4-FFF2-40B4-BE49-F238E27FC236}">
                      <a16:creationId xmlns:a16="http://schemas.microsoft.com/office/drawing/2014/main" id="{9D211968-EC09-42B0-EC79-9D28C732CD2E}"/>
                    </a:ext>
                  </a:extLst>
                </p:cNvPr>
                <p:cNvSpPr/>
                <p:nvPr/>
              </p:nvSpPr>
              <p:spPr>
                <a:xfrm>
                  <a:off x="2619382" y="4385939"/>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2" name="円/楕円 101">
                  <a:extLst>
                    <a:ext uri="{FF2B5EF4-FFF2-40B4-BE49-F238E27FC236}">
                      <a16:creationId xmlns:a16="http://schemas.microsoft.com/office/drawing/2014/main" id="{88D68395-B268-5E09-53DE-315EFEC755B9}"/>
                    </a:ext>
                  </a:extLst>
                </p:cNvPr>
                <p:cNvSpPr/>
                <p:nvPr/>
              </p:nvSpPr>
              <p:spPr>
                <a:xfrm>
                  <a:off x="2629612" y="4425401"/>
                  <a:ext cx="71617"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3" name="円/楕円 102">
                  <a:extLst>
                    <a:ext uri="{FF2B5EF4-FFF2-40B4-BE49-F238E27FC236}">
                      <a16:creationId xmlns:a16="http://schemas.microsoft.com/office/drawing/2014/main" id="{8B4566CF-5C09-4A9C-686F-F2EFFB5C9A4A}"/>
                    </a:ext>
                  </a:extLst>
                </p:cNvPr>
                <p:cNvSpPr/>
                <p:nvPr/>
              </p:nvSpPr>
              <p:spPr>
                <a:xfrm>
                  <a:off x="2587227" y="4457556"/>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4" name="円/楕円 103">
                  <a:extLst>
                    <a:ext uri="{FF2B5EF4-FFF2-40B4-BE49-F238E27FC236}">
                      <a16:creationId xmlns:a16="http://schemas.microsoft.com/office/drawing/2014/main" id="{BB6F508B-E60F-7742-D0CD-6534D674DCFE}"/>
                    </a:ext>
                  </a:extLst>
                </p:cNvPr>
                <p:cNvSpPr/>
                <p:nvPr/>
              </p:nvSpPr>
              <p:spPr>
                <a:xfrm>
                  <a:off x="2533149" y="4494095"/>
                  <a:ext cx="71617"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5" name="円/楕円 104">
                  <a:extLst>
                    <a:ext uri="{FF2B5EF4-FFF2-40B4-BE49-F238E27FC236}">
                      <a16:creationId xmlns:a16="http://schemas.microsoft.com/office/drawing/2014/main" id="{9A0AB852-5A60-B02A-4377-FF7901C8D24A}"/>
                    </a:ext>
                  </a:extLst>
                </p:cNvPr>
                <p:cNvSpPr/>
                <p:nvPr/>
              </p:nvSpPr>
              <p:spPr>
                <a:xfrm>
                  <a:off x="2502456" y="4539403"/>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6" name="円/楕円 105">
                  <a:extLst>
                    <a:ext uri="{FF2B5EF4-FFF2-40B4-BE49-F238E27FC236}">
                      <a16:creationId xmlns:a16="http://schemas.microsoft.com/office/drawing/2014/main" id="{C5AED79E-404F-0E70-4617-095F2FA2FA13}"/>
                    </a:ext>
                  </a:extLst>
                </p:cNvPr>
                <p:cNvSpPr/>
                <p:nvPr/>
              </p:nvSpPr>
              <p:spPr>
                <a:xfrm>
                  <a:off x="2462994" y="4578865"/>
                  <a:ext cx="73078" cy="71617"/>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07" name="円/楕円 106">
                  <a:extLst>
                    <a:ext uri="{FF2B5EF4-FFF2-40B4-BE49-F238E27FC236}">
                      <a16:creationId xmlns:a16="http://schemas.microsoft.com/office/drawing/2014/main" id="{EED743BE-7652-1548-D358-9CFEEA19742D}"/>
                    </a:ext>
                  </a:extLst>
                </p:cNvPr>
                <p:cNvSpPr/>
                <p:nvPr/>
              </p:nvSpPr>
              <p:spPr>
                <a:xfrm>
                  <a:off x="2388454" y="4641713"/>
                  <a:ext cx="71616" cy="71616"/>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grpSp>
        </p:grpSp>
        <p:sp>
          <p:nvSpPr>
            <p:cNvPr id="108" name="フリーフォーム 107">
              <a:extLst>
                <a:ext uri="{FF2B5EF4-FFF2-40B4-BE49-F238E27FC236}">
                  <a16:creationId xmlns:a16="http://schemas.microsoft.com/office/drawing/2014/main" id="{31534A6B-29EC-2BA6-501B-2FB78FEBE2D7}"/>
                </a:ext>
              </a:extLst>
            </p:cNvPr>
            <p:cNvSpPr/>
            <p:nvPr/>
          </p:nvSpPr>
          <p:spPr>
            <a:xfrm>
              <a:off x="2420608" y="3052991"/>
              <a:ext cx="4333545" cy="1622337"/>
            </a:xfrm>
            <a:custGeom>
              <a:avLst/>
              <a:gdLst>
                <a:gd name="connsiteX0" fmla="*/ 0 w 4333567"/>
                <a:gd name="connsiteY0" fmla="*/ 1634613 h 1634613"/>
                <a:gd name="connsiteX1" fmla="*/ 115529 w 4333567"/>
                <a:gd name="connsiteY1" fmla="*/ 1580536 h 1634613"/>
                <a:gd name="connsiteX2" fmla="*/ 181896 w 4333567"/>
                <a:gd name="connsiteY2" fmla="*/ 1568245 h 1634613"/>
                <a:gd name="connsiteX3" fmla="*/ 184354 w 4333567"/>
                <a:gd name="connsiteY3" fmla="*/ 1509252 h 1634613"/>
                <a:gd name="connsiteX4" fmla="*/ 516193 w 4333567"/>
                <a:gd name="connsiteY4" fmla="*/ 1474839 h 1634613"/>
                <a:gd name="connsiteX5" fmla="*/ 644012 w 4333567"/>
                <a:gd name="connsiteY5" fmla="*/ 1447800 h 1634613"/>
                <a:gd name="connsiteX6" fmla="*/ 710380 w 4333567"/>
                <a:gd name="connsiteY6" fmla="*/ 1415845 h 1634613"/>
                <a:gd name="connsiteX7" fmla="*/ 712838 w 4333567"/>
                <a:gd name="connsiteY7" fmla="*/ 1366684 h 1634613"/>
                <a:gd name="connsiteX8" fmla="*/ 798871 w 4333567"/>
                <a:gd name="connsiteY8" fmla="*/ 1349478 h 1634613"/>
                <a:gd name="connsiteX9" fmla="*/ 823451 w 4333567"/>
                <a:gd name="connsiteY9" fmla="*/ 1302774 h 1634613"/>
                <a:gd name="connsiteX10" fmla="*/ 845574 w 4333567"/>
                <a:gd name="connsiteY10" fmla="*/ 1283110 h 1634613"/>
                <a:gd name="connsiteX11" fmla="*/ 867696 w 4333567"/>
                <a:gd name="connsiteY11" fmla="*/ 1236407 h 1634613"/>
                <a:gd name="connsiteX12" fmla="*/ 936522 w 4333567"/>
                <a:gd name="connsiteY12" fmla="*/ 1216742 h 1634613"/>
                <a:gd name="connsiteX13" fmla="*/ 1054509 w 4333567"/>
                <a:gd name="connsiteY13" fmla="*/ 1174955 h 1634613"/>
                <a:gd name="connsiteX14" fmla="*/ 1054509 w 4333567"/>
                <a:gd name="connsiteY14" fmla="*/ 1125794 h 1634613"/>
                <a:gd name="connsiteX15" fmla="*/ 1143000 w 4333567"/>
                <a:gd name="connsiteY15" fmla="*/ 1115961 h 1634613"/>
                <a:gd name="connsiteX16" fmla="*/ 1155290 w 4333567"/>
                <a:gd name="connsiteY16" fmla="*/ 1079090 h 1634613"/>
                <a:gd name="connsiteX17" fmla="*/ 1167580 w 4333567"/>
                <a:gd name="connsiteY17" fmla="*/ 1037303 h 1634613"/>
                <a:gd name="connsiteX18" fmla="*/ 1206909 w 4333567"/>
                <a:gd name="connsiteY18" fmla="*/ 1000432 h 1634613"/>
                <a:gd name="connsiteX19" fmla="*/ 1285567 w 4333567"/>
                <a:gd name="connsiteY19" fmla="*/ 980768 h 1634613"/>
                <a:gd name="connsiteX20" fmla="*/ 1327354 w 4333567"/>
                <a:gd name="connsiteY20" fmla="*/ 936523 h 1634613"/>
                <a:gd name="connsiteX21" fmla="*/ 1361767 w 4333567"/>
                <a:gd name="connsiteY21" fmla="*/ 904568 h 1634613"/>
                <a:gd name="connsiteX22" fmla="*/ 1364225 w 4333567"/>
                <a:gd name="connsiteY22" fmla="*/ 870155 h 1634613"/>
                <a:gd name="connsiteX23" fmla="*/ 1853380 w 4333567"/>
                <a:gd name="connsiteY23" fmla="*/ 848032 h 1634613"/>
                <a:gd name="connsiteX24" fmla="*/ 1860754 w 4333567"/>
                <a:gd name="connsiteY24" fmla="*/ 801329 h 1634613"/>
                <a:gd name="connsiteX25" fmla="*/ 1885335 w 4333567"/>
                <a:gd name="connsiteY25" fmla="*/ 752168 h 1634613"/>
                <a:gd name="connsiteX26" fmla="*/ 1905000 w 4333567"/>
                <a:gd name="connsiteY26" fmla="*/ 707923 h 1634613"/>
                <a:gd name="connsiteX27" fmla="*/ 1936954 w 4333567"/>
                <a:gd name="connsiteY27" fmla="*/ 668594 h 1634613"/>
                <a:gd name="connsiteX28" fmla="*/ 1983658 w 4333567"/>
                <a:gd name="connsiteY28" fmla="*/ 644013 h 1634613"/>
                <a:gd name="connsiteX29" fmla="*/ 2025445 w 4333567"/>
                <a:gd name="connsiteY29" fmla="*/ 614516 h 1634613"/>
                <a:gd name="connsiteX30" fmla="*/ 2054941 w 4333567"/>
                <a:gd name="connsiteY30" fmla="*/ 572729 h 1634613"/>
                <a:gd name="connsiteX31" fmla="*/ 2074606 w 4333567"/>
                <a:gd name="connsiteY31" fmla="*/ 535858 h 1634613"/>
                <a:gd name="connsiteX32" fmla="*/ 2089354 w 4333567"/>
                <a:gd name="connsiteY32" fmla="*/ 503903 h 1634613"/>
                <a:gd name="connsiteX33" fmla="*/ 2101645 w 4333567"/>
                <a:gd name="connsiteY33" fmla="*/ 459658 h 1634613"/>
                <a:gd name="connsiteX34" fmla="*/ 2372032 w 4333567"/>
                <a:gd name="connsiteY34" fmla="*/ 437536 h 1634613"/>
                <a:gd name="connsiteX35" fmla="*/ 2445774 w 4333567"/>
                <a:gd name="connsiteY35" fmla="*/ 403123 h 1634613"/>
                <a:gd name="connsiteX36" fmla="*/ 2529348 w 4333567"/>
                <a:gd name="connsiteY36" fmla="*/ 366252 h 1634613"/>
                <a:gd name="connsiteX37" fmla="*/ 2620296 w 4333567"/>
                <a:gd name="connsiteY37" fmla="*/ 339213 h 1634613"/>
                <a:gd name="connsiteX38" fmla="*/ 2748116 w 4333567"/>
                <a:gd name="connsiteY38" fmla="*/ 309716 h 1634613"/>
                <a:gd name="connsiteX39" fmla="*/ 2954593 w 4333567"/>
                <a:gd name="connsiteY39" fmla="*/ 275303 h 1634613"/>
                <a:gd name="connsiteX40" fmla="*/ 3011129 w 4333567"/>
                <a:gd name="connsiteY40" fmla="*/ 204019 h 1634613"/>
                <a:gd name="connsiteX41" fmla="*/ 3092245 w 4333567"/>
                <a:gd name="connsiteY41" fmla="*/ 162232 h 1634613"/>
                <a:gd name="connsiteX42" fmla="*/ 3102077 w 4333567"/>
                <a:gd name="connsiteY42" fmla="*/ 122903 h 1634613"/>
                <a:gd name="connsiteX43" fmla="*/ 3207774 w 4333567"/>
                <a:gd name="connsiteY43" fmla="*/ 95865 h 1634613"/>
                <a:gd name="connsiteX44" fmla="*/ 3701845 w 4333567"/>
                <a:gd name="connsiteY44" fmla="*/ 63910 h 1634613"/>
                <a:gd name="connsiteX45" fmla="*/ 3868993 w 4333567"/>
                <a:gd name="connsiteY45" fmla="*/ 36871 h 1634613"/>
                <a:gd name="connsiteX46" fmla="*/ 4333567 w 4333567"/>
                <a:gd name="connsiteY46" fmla="*/ 0 h 1634613"/>
                <a:gd name="connsiteX0" fmla="*/ 0 w 4333567"/>
                <a:gd name="connsiteY0" fmla="*/ 1622323 h 1622323"/>
                <a:gd name="connsiteX1" fmla="*/ 115529 w 4333567"/>
                <a:gd name="connsiteY1" fmla="*/ 1580536 h 1622323"/>
                <a:gd name="connsiteX2" fmla="*/ 181896 w 4333567"/>
                <a:gd name="connsiteY2" fmla="*/ 1568245 h 1622323"/>
                <a:gd name="connsiteX3" fmla="*/ 184354 w 4333567"/>
                <a:gd name="connsiteY3" fmla="*/ 1509252 h 1622323"/>
                <a:gd name="connsiteX4" fmla="*/ 516193 w 4333567"/>
                <a:gd name="connsiteY4" fmla="*/ 1474839 h 1622323"/>
                <a:gd name="connsiteX5" fmla="*/ 644012 w 4333567"/>
                <a:gd name="connsiteY5" fmla="*/ 1447800 h 1622323"/>
                <a:gd name="connsiteX6" fmla="*/ 710380 w 4333567"/>
                <a:gd name="connsiteY6" fmla="*/ 1415845 h 1622323"/>
                <a:gd name="connsiteX7" fmla="*/ 712838 w 4333567"/>
                <a:gd name="connsiteY7" fmla="*/ 1366684 h 1622323"/>
                <a:gd name="connsiteX8" fmla="*/ 798871 w 4333567"/>
                <a:gd name="connsiteY8" fmla="*/ 1349478 h 1622323"/>
                <a:gd name="connsiteX9" fmla="*/ 823451 w 4333567"/>
                <a:gd name="connsiteY9" fmla="*/ 1302774 h 1622323"/>
                <a:gd name="connsiteX10" fmla="*/ 845574 w 4333567"/>
                <a:gd name="connsiteY10" fmla="*/ 1283110 h 1622323"/>
                <a:gd name="connsiteX11" fmla="*/ 867696 w 4333567"/>
                <a:gd name="connsiteY11" fmla="*/ 1236407 h 1622323"/>
                <a:gd name="connsiteX12" fmla="*/ 936522 w 4333567"/>
                <a:gd name="connsiteY12" fmla="*/ 1216742 h 1622323"/>
                <a:gd name="connsiteX13" fmla="*/ 1054509 w 4333567"/>
                <a:gd name="connsiteY13" fmla="*/ 1174955 h 1622323"/>
                <a:gd name="connsiteX14" fmla="*/ 1054509 w 4333567"/>
                <a:gd name="connsiteY14" fmla="*/ 1125794 h 1622323"/>
                <a:gd name="connsiteX15" fmla="*/ 1143000 w 4333567"/>
                <a:gd name="connsiteY15" fmla="*/ 1115961 h 1622323"/>
                <a:gd name="connsiteX16" fmla="*/ 1155290 w 4333567"/>
                <a:gd name="connsiteY16" fmla="*/ 1079090 h 1622323"/>
                <a:gd name="connsiteX17" fmla="*/ 1167580 w 4333567"/>
                <a:gd name="connsiteY17" fmla="*/ 1037303 h 1622323"/>
                <a:gd name="connsiteX18" fmla="*/ 1206909 w 4333567"/>
                <a:gd name="connsiteY18" fmla="*/ 1000432 h 1622323"/>
                <a:gd name="connsiteX19" fmla="*/ 1285567 w 4333567"/>
                <a:gd name="connsiteY19" fmla="*/ 980768 h 1622323"/>
                <a:gd name="connsiteX20" fmla="*/ 1327354 w 4333567"/>
                <a:gd name="connsiteY20" fmla="*/ 936523 h 1622323"/>
                <a:gd name="connsiteX21" fmla="*/ 1361767 w 4333567"/>
                <a:gd name="connsiteY21" fmla="*/ 904568 h 1622323"/>
                <a:gd name="connsiteX22" fmla="*/ 1364225 w 4333567"/>
                <a:gd name="connsiteY22" fmla="*/ 870155 h 1622323"/>
                <a:gd name="connsiteX23" fmla="*/ 1853380 w 4333567"/>
                <a:gd name="connsiteY23" fmla="*/ 848032 h 1622323"/>
                <a:gd name="connsiteX24" fmla="*/ 1860754 w 4333567"/>
                <a:gd name="connsiteY24" fmla="*/ 801329 h 1622323"/>
                <a:gd name="connsiteX25" fmla="*/ 1885335 w 4333567"/>
                <a:gd name="connsiteY25" fmla="*/ 752168 h 1622323"/>
                <a:gd name="connsiteX26" fmla="*/ 1905000 w 4333567"/>
                <a:gd name="connsiteY26" fmla="*/ 707923 h 1622323"/>
                <a:gd name="connsiteX27" fmla="*/ 1936954 w 4333567"/>
                <a:gd name="connsiteY27" fmla="*/ 668594 h 1622323"/>
                <a:gd name="connsiteX28" fmla="*/ 1983658 w 4333567"/>
                <a:gd name="connsiteY28" fmla="*/ 644013 h 1622323"/>
                <a:gd name="connsiteX29" fmla="*/ 2025445 w 4333567"/>
                <a:gd name="connsiteY29" fmla="*/ 614516 h 1622323"/>
                <a:gd name="connsiteX30" fmla="*/ 2054941 w 4333567"/>
                <a:gd name="connsiteY30" fmla="*/ 572729 h 1622323"/>
                <a:gd name="connsiteX31" fmla="*/ 2074606 w 4333567"/>
                <a:gd name="connsiteY31" fmla="*/ 535858 h 1622323"/>
                <a:gd name="connsiteX32" fmla="*/ 2089354 w 4333567"/>
                <a:gd name="connsiteY32" fmla="*/ 503903 h 1622323"/>
                <a:gd name="connsiteX33" fmla="*/ 2101645 w 4333567"/>
                <a:gd name="connsiteY33" fmla="*/ 459658 h 1622323"/>
                <a:gd name="connsiteX34" fmla="*/ 2372032 w 4333567"/>
                <a:gd name="connsiteY34" fmla="*/ 437536 h 1622323"/>
                <a:gd name="connsiteX35" fmla="*/ 2445774 w 4333567"/>
                <a:gd name="connsiteY35" fmla="*/ 403123 h 1622323"/>
                <a:gd name="connsiteX36" fmla="*/ 2529348 w 4333567"/>
                <a:gd name="connsiteY36" fmla="*/ 366252 h 1622323"/>
                <a:gd name="connsiteX37" fmla="*/ 2620296 w 4333567"/>
                <a:gd name="connsiteY37" fmla="*/ 339213 h 1622323"/>
                <a:gd name="connsiteX38" fmla="*/ 2748116 w 4333567"/>
                <a:gd name="connsiteY38" fmla="*/ 309716 h 1622323"/>
                <a:gd name="connsiteX39" fmla="*/ 2954593 w 4333567"/>
                <a:gd name="connsiteY39" fmla="*/ 275303 h 1622323"/>
                <a:gd name="connsiteX40" fmla="*/ 3011129 w 4333567"/>
                <a:gd name="connsiteY40" fmla="*/ 204019 h 1622323"/>
                <a:gd name="connsiteX41" fmla="*/ 3092245 w 4333567"/>
                <a:gd name="connsiteY41" fmla="*/ 162232 h 1622323"/>
                <a:gd name="connsiteX42" fmla="*/ 3102077 w 4333567"/>
                <a:gd name="connsiteY42" fmla="*/ 122903 h 1622323"/>
                <a:gd name="connsiteX43" fmla="*/ 3207774 w 4333567"/>
                <a:gd name="connsiteY43" fmla="*/ 95865 h 1622323"/>
                <a:gd name="connsiteX44" fmla="*/ 3701845 w 4333567"/>
                <a:gd name="connsiteY44" fmla="*/ 63910 h 1622323"/>
                <a:gd name="connsiteX45" fmla="*/ 3868993 w 4333567"/>
                <a:gd name="connsiteY45" fmla="*/ 36871 h 1622323"/>
                <a:gd name="connsiteX46" fmla="*/ 4333567 w 4333567"/>
                <a:gd name="connsiteY46" fmla="*/ 0 h 16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33567" h="1622323">
                  <a:moveTo>
                    <a:pt x="0" y="1622323"/>
                  </a:moveTo>
                  <a:lnTo>
                    <a:pt x="115529" y="1580536"/>
                  </a:lnTo>
                  <a:lnTo>
                    <a:pt x="181896" y="1568245"/>
                  </a:lnTo>
                  <a:lnTo>
                    <a:pt x="184354" y="1509252"/>
                  </a:lnTo>
                  <a:lnTo>
                    <a:pt x="516193" y="1474839"/>
                  </a:lnTo>
                  <a:lnTo>
                    <a:pt x="644012" y="1447800"/>
                  </a:lnTo>
                  <a:lnTo>
                    <a:pt x="710380" y="1415845"/>
                  </a:lnTo>
                  <a:lnTo>
                    <a:pt x="712838" y="1366684"/>
                  </a:lnTo>
                  <a:lnTo>
                    <a:pt x="798871" y="1349478"/>
                  </a:lnTo>
                  <a:lnTo>
                    <a:pt x="823451" y="1302774"/>
                  </a:lnTo>
                  <a:lnTo>
                    <a:pt x="845574" y="1283110"/>
                  </a:lnTo>
                  <a:lnTo>
                    <a:pt x="867696" y="1236407"/>
                  </a:lnTo>
                  <a:lnTo>
                    <a:pt x="936522" y="1216742"/>
                  </a:lnTo>
                  <a:lnTo>
                    <a:pt x="1054509" y="1174955"/>
                  </a:lnTo>
                  <a:lnTo>
                    <a:pt x="1054509" y="1125794"/>
                  </a:lnTo>
                  <a:lnTo>
                    <a:pt x="1143000" y="1115961"/>
                  </a:lnTo>
                  <a:lnTo>
                    <a:pt x="1155290" y="1079090"/>
                  </a:lnTo>
                  <a:lnTo>
                    <a:pt x="1167580" y="1037303"/>
                  </a:lnTo>
                  <a:lnTo>
                    <a:pt x="1206909" y="1000432"/>
                  </a:lnTo>
                  <a:lnTo>
                    <a:pt x="1285567" y="980768"/>
                  </a:lnTo>
                  <a:lnTo>
                    <a:pt x="1327354" y="936523"/>
                  </a:lnTo>
                  <a:lnTo>
                    <a:pt x="1361767" y="904568"/>
                  </a:lnTo>
                  <a:lnTo>
                    <a:pt x="1364225" y="870155"/>
                  </a:lnTo>
                  <a:lnTo>
                    <a:pt x="1853380" y="848032"/>
                  </a:lnTo>
                  <a:lnTo>
                    <a:pt x="1860754" y="801329"/>
                  </a:lnTo>
                  <a:lnTo>
                    <a:pt x="1885335" y="752168"/>
                  </a:lnTo>
                  <a:lnTo>
                    <a:pt x="1905000" y="707923"/>
                  </a:lnTo>
                  <a:lnTo>
                    <a:pt x="1936954" y="668594"/>
                  </a:lnTo>
                  <a:lnTo>
                    <a:pt x="1983658" y="644013"/>
                  </a:lnTo>
                  <a:lnTo>
                    <a:pt x="2025445" y="614516"/>
                  </a:lnTo>
                  <a:lnTo>
                    <a:pt x="2054941" y="572729"/>
                  </a:lnTo>
                  <a:lnTo>
                    <a:pt x="2074606" y="535858"/>
                  </a:lnTo>
                  <a:lnTo>
                    <a:pt x="2089354" y="503903"/>
                  </a:lnTo>
                  <a:lnTo>
                    <a:pt x="2101645" y="459658"/>
                  </a:lnTo>
                  <a:lnTo>
                    <a:pt x="2372032" y="437536"/>
                  </a:lnTo>
                  <a:lnTo>
                    <a:pt x="2445774" y="403123"/>
                  </a:lnTo>
                  <a:lnTo>
                    <a:pt x="2529348" y="366252"/>
                  </a:lnTo>
                  <a:lnTo>
                    <a:pt x="2620296" y="339213"/>
                  </a:lnTo>
                  <a:lnTo>
                    <a:pt x="2748116" y="309716"/>
                  </a:lnTo>
                  <a:lnTo>
                    <a:pt x="2954593" y="275303"/>
                  </a:lnTo>
                  <a:lnTo>
                    <a:pt x="3011129" y="204019"/>
                  </a:lnTo>
                  <a:lnTo>
                    <a:pt x="3092245" y="162232"/>
                  </a:lnTo>
                  <a:lnTo>
                    <a:pt x="3102077" y="122903"/>
                  </a:lnTo>
                  <a:lnTo>
                    <a:pt x="3207774" y="95865"/>
                  </a:lnTo>
                  <a:lnTo>
                    <a:pt x="3701845" y="63910"/>
                  </a:lnTo>
                  <a:lnTo>
                    <a:pt x="3868993" y="36871"/>
                  </a:lnTo>
                  <a:lnTo>
                    <a:pt x="4333567" y="0"/>
                  </a:lnTo>
                </a:path>
              </a:pathLst>
            </a:custGeom>
            <a:noFill/>
            <a:ln w="254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nvGrpSpPr>
            <p:cNvPr id="72720" name="グループ化 108">
              <a:extLst>
                <a:ext uri="{FF2B5EF4-FFF2-40B4-BE49-F238E27FC236}">
                  <a16:creationId xmlns:a16="http://schemas.microsoft.com/office/drawing/2014/main" id="{1406EEDF-D1F3-C34C-CB3D-7EE8EE9F5494}"/>
                </a:ext>
              </a:extLst>
            </p:cNvPr>
            <p:cNvGrpSpPr>
              <a:grpSpLocks/>
            </p:cNvGrpSpPr>
            <p:nvPr/>
          </p:nvGrpSpPr>
          <p:grpSpPr bwMode="auto">
            <a:xfrm>
              <a:off x="2396307" y="3025640"/>
              <a:ext cx="4382905" cy="1685425"/>
              <a:chOff x="2396307" y="3025640"/>
              <a:chExt cx="4382905" cy="1685425"/>
            </a:xfrm>
          </p:grpSpPr>
          <p:sp>
            <p:nvSpPr>
              <p:cNvPr id="110" name="正方形/長方形 109">
                <a:extLst>
                  <a:ext uri="{FF2B5EF4-FFF2-40B4-BE49-F238E27FC236}">
                    <a16:creationId xmlns:a16="http://schemas.microsoft.com/office/drawing/2014/main" id="{EB1C45E0-A562-91C1-131D-E3CCC576D270}"/>
                  </a:ext>
                </a:extLst>
              </p:cNvPr>
              <p:cNvSpPr/>
              <p:nvPr/>
            </p:nvSpPr>
            <p:spPr>
              <a:xfrm>
                <a:off x="6268913" y="3058837"/>
                <a:ext cx="52616" cy="5407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1" name="正方形/長方形 110">
                <a:extLst>
                  <a:ext uri="{FF2B5EF4-FFF2-40B4-BE49-F238E27FC236}">
                    <a16:creationId xmlns:a16="http://schemas.microsoft.com/office/drawing/2014/main" id="{53F47306-943C-E883-C03F-6BEB68D00881}"/>
                  </a:ext>
                </a:extLst>
              </p:cNvPr>
              <p:cNvSpPr/>
              <p:nvPr/>
            </p:nvSpPr>
            <p:spPr>
              <a:xfrm>
                <a:off x="6726384" y="3025221"/>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2" name="正方形/長方形 111">
                <a:extLst>
                  <a:ext uri="{FF2B5EF4-FFF2-40B4-BE49-F238E27FC236}">
                    <a16:creationId xmlns:a16="http://schemas.microsoft.com/office/drawing/2014/main" id="{2B035310-3CBB-0BD8-FDC9-46AAC57D5958}"/>
                  </a:ext>
                </a:extLst>
              </p:cNvPr>
              <p:cNvSpPr/>
              <p:nvPr/>
            </p:nvSpPr>
            <p:spPr>
              <a:xfrm>
                <a:off x="6097910" y="308953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3" name="正方形/長方形 112">
                <a:extLst>
                  <a:ext uri="{FF2B5EF4-FFF2-40B4-BE49-F238E27FC236}">
                    <a16:creationId xmlns:a16="http://schemas.microsoft.com/office/drawing/2014/main" id="{FF29A77A-1537-54E1-2AA2-64575BF83957}"/>
                  </a:ext>
                </a:extLst>
              </p:cNvPr>
              <p:cNvSpPr/>
              <p:nvPr/>
            </p:nvSpPr>
            <p:spPr>
              <a:xfrm>
                <a:off x="5603901" y="312460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4" name="正方形/長方形 113">
                <a:extLst>
                  <a:ext uri="{FF2B5EF4-FFF2-40B4-BE49-F238E27FC236}">
                    <a16:creationId xmlns:a16="http://schemas.microsoft.com/office/drawing/2014/main" id="{9C880518-8C07-F8DF-FCF4-A55C6A4F4865}"/>
                  </a:ext>
                </a:extLst>
              </p:cNvPr>
              <p:cNvSpPr/>
              <p:nvPr/>
            </p:nvSpPr>
            <p:spPr>
              <a:xfrm>
                <a:off x="5491359" y="3150916"/>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5" name="正方形/長方形 114">
                <a:extLst>
                  <a:ext uri="{FF2B5EF4-FFF2-40B4-BE49-F238E27FC236}">
                    <a16:creationId xmlns:a16="http://schemas.microsoft.com/office/drawing/2014/main" id="{7F50F787-25CE-2A2C-504D-06B553499E8B}"/>
                  </a:ext>
                </a:extLst>
              </p:cNvPr>
              <p:cNvSpPr/>
              <p:nvPr/>
            </p:nvSpPr>
            <p:spPr>
              <a:xfrm>
                <a:off x="5488436" y="3184531"/>
                <a:ext cx="52616" cy="5407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6" name="正方形/長方形 115">
                <a:extLst>
                  <a:ext uri="{FF2B5EF4-FFF2-40B4-BE49-F238E27FC236}">
                    <a16:creationId xmlns:a16="http://schemas.microsoft.com/office/drawing/2014/main" id="{9B399377-E948-3774-4B38-B60136268433}"/>
                  </a:ext>
                </a:extLst>
              </p:cNvPr>
              <p:cNvSpPr/>
              <p:nvPr/>
            </p:nvSpPr>
            <p:spPr>
              <a:xfrm>
                <a:off x="5406589" y="323714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7" name="正方形/長方形 116">
                <a:extLst>
                  <a:ext uri="{FF2B5EF4-FFF2-40B4-BE49-F238E27FC236}">
                    <a16:creationId xmlns:a16="http://schemas.microsoft.com/office/drawing/2014/main" id="{10E3C8AF-F417-7EF9-5600-21AC0B1D3CC8}"/>
                  </a:ext>
                </a:extLst>
              </p:cNvPr>
              <p:cNvSpPr/>
              <p:nvPr/>
            </p:nvSpPr>
            <p:spPr>
              <a:xfrm>
                <a:off x="5375896" y="3269302"/>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8" name="正方形/長方形 117">
                <a:extLst>
                  <a:ext uri="{FF2B5EF4-FFF2-40B4-BE49-F238E27FC236}">
                    <a16:creationId xmlns:a16="http://schemas.microsoft.com/office/drawing/2014/main" id="{34D3B03F-F3EA-F08A-94C9-D71C6E7A9E36}"/>
                  </a:ext>
                </a:extLst>
              </p:cNvPr>
              <p:cNvSpPr/>
              <p:nvPr/>
            </p:nvSpPr>
            <p:spPr>
              <a:xfrm>
                <a:off x="5356895" y="3301456"/>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19" name="正方形/長方形 118">
                <a:extLst>
                  <a:ext uri="{FF2B5EF4-FFF2-40B4-BE49-F238E27FC236}">
                    <a16:creationId xmlns:a16="http://schemas.microsoft.com/office/drawing/2014/main" id="{D2C9F594-483C-8394-CE52-A78729828419}"/>
                  </a:ext>
                </a:extLst>
              </p:cNvPr>
              <p:cNvSpPr/>
              <p:nvPr/>
            </p:nvSpPr>
            <p:spPr>
              <a:xfrm>
                <a:off x="5356895" y="3297072"/>
                <a:ext cx="52616" cy="54077"/>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0" name="正方形/長方形 119">
                <a:extLst>
                  <a:ext uri="{FF2B5EF4-FFF2-40B4-BE49-F238E27FC236}">
                    <a16:creationId xmlns:a16="http://schemas.microsoft.com/office/drawing/2014/main" id="{3D77F5D7-55F4-F124-9671-767FC41DC896}"/>
                  </a:ext>
                </a:extLst>
              </p:cNvPr>
              <p:cNvSpPr/>
              <p:nvPr/>
            </p:nvSpPr>
            <p:spPr>
              <a:xfrm>
                <a:off x="5139122" y="333215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1" name="正方形/長方形 120">
                <a:extLst>
                  <a:ext uri="{FF2B5EF4-FFF2-40B4-BE49-F238E27FC236}">
                    <a16:creationId xmlns:a16="http://schemas.microsoft.com/office/drawing/2014/main" id="{FB327D05-8C4D-2ACB-8ECF-CE5D839C2D60}"/>
                  </a:ext>
                </a:extLst>
              </p:cNvPr>
              <p:cNvSpPr/>
              <p:nvPr/>
            </p:nvSpPr>
            <p:spPr>
              <a:xfrm>
                <a:off x="5009042" y="3365765"/>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2" name="正方形/長方形 121">
                <a:extLst>
                  <a:ext uri="{FF2B5EF4-FFF2-40B4-BE49-F238E27FC236}">
                    <a16:creationId xmlns:a16="http://schemas.microsoft.com/office/drawing/2014/main" id="{FEE16699-9BE0-5059-F46B-A8BED0A6F368}"/>
                  </a:ext>
                </a:extLst>
              </p:cNvPr>
              <p:cNvSpPr/>
              <p:nvPr/>
            </p:nvSpPr>
            <p:spPr>
              <a:xfrm>
                <a:off x="4927195" y="3390612"/>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3" name="正方形/長方形 122">
                <a:extLst>
                  <a:ext uri="{FF2B5EF4-FFF2-40B4-BE49-F238E27FC236}">
                    <a16:creationId xmlns:a16="http://schemas.microsoft.com/office/drawing/2014/main" id="{DE23B259-1342-F13C-D757-6767B3818882}"/>
                  </a:ext>
                </a:extLst>
              </p:cNvPr>
              <p:cNvSpPr/>
              <p:nvPr/>
            </p:nvSpPr>
            <p:spPr>
              <a:xfrm>
                <a:off x="4833654" y="3425690"/>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4" name="正方形/長方形 123">
                <a:extLst>
                  <a:ext uri="{FF2B5EF4-FFF2-40B4-BE49-F238E27FC236}">
                    <a16:creationId xmlns:a16="http://schemas.microsoft.com/office/drawing/2014/main" id="{CBF171D5-C7E0-D507-7474-50013E885EBF}"/>
                  </a:ext>
                </a:extLst>
              </p:cNvPr>
              <p:cNvSpPr/>
              <p:nvPr/>
            </p:nvSpPr>
            <p:spPr>
              <a:xfrm>
                <a:off x="4767884" y="3457844"/>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5" name="正方形/長方形 124">
                <a:extLst>
                  <a:ext uri="{FF2B5EF4-FFF2-40B4-BE49-F238E27FC236}">
                    <a16:creationId xmlns:a16="http://schemas.microsoft.com/office/drawing/2014/main" id="{911B48DA-863F-1468-081B-2D37F811D441}"/>
                  </a:ext>
                </a:extLst>
              </p:cNvPr>
              <p:cNvSpPr/>
              <p:nvPr/>
            </p:nvSpPr>
            <p:spPr>
              <a:xfrm>
                <a:off x="4497494" y="349146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6" name="正方形/長方形 125">
                <a:extLst>
                  <a:ext uri="{FF2B5EF4-FFF2-40B4-BE49-F238E27FC236}">
                    <a16:creationId xmlns:a16="http://schemas.microsoft.com/office/drawing/2014/main" id="{96087EC0-C390-2131-6BF2-0CD79470F483}"/>
                  </a:ext>
                </a:extLst>
              </p:cNvPr>
              <p:cNvSpPr/>
              <p:nvPr/>
            </p:nvSpPr>
            <p:spPr>
              <a:xfrm>
                <a:off x="4484340" y="352946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7" name="正方形/長方形 126">
                <a:extLst>
                  <a:ext uri="{FF2B5EF4-FFF2-40B4-BE49-F238E27FC236}">
                    <a16:creationId xmlns:a16="http://schemas.microsoft.com/office/drawing/2014/main" id="{368647EB-2DD2-B8B6-9297-7CB20A5F0E6A}"/>
                  </a:ext>
                </a:extLst>
              </p:cNvPr>
              <p:cNvSpPr/>
              <p:nvPr/>
            </p:nvSpPr>
            <p:spPr>
              <a:xfrm>
                <a:off x="4466802" y="356600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8" name="正方形/長方形 127">
                <a:extLst>
                  <a:ext uri="{FF2B5EF4-FFF2-40B4-BE49-F238E27FC236}">
                    <a16:creationId xmlns:a16="http://schemas.microsoft.com/office/drawing/2014/main" id="{7EDF7847-0337-8DAC-6102-D9D5ACCDD16C}"/>
                  </a:ext>
                </a:extLst>
              </p:cNvPr>
              <p:cNvSpPr/>
              <p:nvPr/>
            </p:nvSpPr>
            <p:spPr>
              <a:xfrm>
                <a:off x="4453647" y="3602539"/>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29" name="正方形/長方形 128">
                <a:extLst>
                  <a:ext uri="{FF2B5EF4-FFF2-40B4-BE49-F238E27FC236}">
                    <a16:creationId xmlns:a16="http://schemas.microsoft.com/office/drawing/2014/main" id="{92BF2EBC-5F5E-7364-DDEE-B5E0D65EA8F6}"/>
                  </a:ext>
                </a:extLst>
              </p:cNvPr>
              <p:cNvSpPr/>
              <p:nvPr/>
            </p:nvSpPr>
            <p:spPr>
              <a:xfrm>
                <a:off x="4422955" y="3640539"/>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0" name="正方形/長方形 129">
                <a:extLst>
                  <a:ext uri="{FF2B5EF4-FFF2-40B4-BE49-F238E27FC236}">
                    <a16:creationId xmlns:a16="http://schemas.microsoft.com/office/drawing/2014/main" id="{5455BFE2-9DB3-341E-9990-1CD0BB6449B1}"/>
                  </a:ext>
                </a:extLst>
              </p:cNvPr>
              <p:cNvSpPr/>
              <p:nvPr/>
            </p:nvSpPr>
            <p:spPr>
              <a:xfrm>
                <a:off x="4377646" y="366684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1" name="正方形/長方形 130">
                <a:extLst>
                  <a:ext uri="{FF2B5EF4-FFF2-40B4-BE49-F238E27FC236}">
                    <a16:creationId xmlns:a16="http://schemas.microsoft.com/office/drawing/2014/main" id="{2B8D5D40-2532-B9FB-DC4B-930649E8FE13}"/>
                  </a:ext>
                </a:extLst>
              </p:cNvPr>
              <p:cNvSpPr/>
              <p:nvPr/>
            </p:nvSpPr>
            <p:spPr>
              <a:xfrm>
                <a:off x="4329414" y="3701925"/>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2" name="正方形/長方形 131">
                <a:extLst>
                  <a:ext uri="{FF2B5EF4-FFF2-40B4-BE49-F238E27FC236}">
                    <a16:creationId xmlns:a16="http://schemas.microsoft.com/office/drawing/2014/main" id="{A34D2D67-7FB2-8630-4EF2-C9ACEE296789}"/>
                  </a:ext>
                </a:extLst>
              </p:cNvPr>
              <p:cNvSpPr/>
              <p:nvPr/>
            </p:nvSpPr>
            <p:spPr>
              <a:xfrm>
                <a:off x="4308952" y="3731156"/>
                <a:ext cx="52616" cy="5407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3" name="正方形/長方形 132">
                <a:extLst>
                  <a:ext uri="{FF2B5EF4-FFF2-40B4-BE49-F238E27FC236}">
                    <a16:creationId xmlns:a16="http://schemas.microsoft.com/office/drawing/2014/main" id="{E17B72D2-F23E-46E5-8EA3-7FCD4ABBD10F}"/>
                  </a:ext>
                </a:extLst>
              </p:cNvPr>
              <p:cNvSpPr/>
              <p:nvPr/>
            </p:nvSpPr>
            <p:spPr>
              <a:xfrm>
                <a:off x="4289952" y="376185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4" name="正方形/長方形 133">
                <a:extLst>
                  <a:ext uri="{FF2B5EF4-FFF2-40B4-BE49-F238E27FC236}">
                    <a16:creationId xmlns:a16="http://schemas.microsoft.com/office/drawing/2014/main" id="{D265D042-C5D6-C952-C832-D1F554F56630}"/>
                  </a:ext>
                </a:extLst>
              </p:cNvPr>
              <p:cNvSpPr/>
              <p:nvPr/>
            </p:nvSpPr>
            <p:spPr>
              <a:xfrm>
                <a:off x="4281182" y="3789619"/>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5" name="正方形/長方形 134">
                <a:extLst>
                  <a:ext uri="{FF2B5EF4-FFF2-40B4-BE49-F238E27FC236}">
                    <a16:creationId xmlns:a16="http://schemas.microsoft.com/office/drawing/2014/main" id="{3FEA2AB2-767D-65B6-042B-921C390623B8}"/>
                  </a:ext>
                </a:extLst>
              </p:cNvPr>
              <p:cNvSpPr/>
              <p:nvPr/>
            </p:nvSpPr>
            <p:spPr>
              <a:xfrm>
                <a:off x="4259259" y="383492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6" name="正方形/長方形 135">
                <a:extLst>
                  <a:ext uri="{FF2B5EF4-FFF2-40B4-BE49-F238E27FC236}">
                    <a16:creationId xmlns:a16="http://schemas.microsoft.com/office/drawing/2014/main" id="{8D8E382E-4982-C5FF-56E0-0CC451EFE983}"/>
                  </a:ext>
                </a:extLst>
              </p:cNvPr>
              <p:cNvSpPr/>
              <p:nvPr/>
            </p:nvSpPr>
            <p:spPr>
              <a:xfrm>
                <a:off x="4247567" y="3874390"/>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7" name="正方形/長方形 136">
                <a:extLst>
                  <a:ext uri="{FF2B5EF4-FFF2-40B4-BE49-F238E27FC236}">
                    <a16:creationId xmlns:a16="http://schemas.microsoft.com/office/drawing/2014/main" id="{7EDBC3FC-7858-B7FD-81E5-5004EA213CB7}"/>
                  </a:ext>
                </a:extLst>
              </p:cNvPr>
              <p:cNvSpPr/>
              <p:nvPr/>
            </p:nvSpPr>
            <p:spPr>
              <a:xfrm>
                <a:off x="3763788" y="3905083"/>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8" name="正方形/長方形 137">
                <a:extLst>
                  <a:ext uri="{FF2B5EF4-FFF2-40B4-BE49-F238E27FC236}">
                    <a16:creationId xmlns:a16="http://schemas.microsoft.com/office/drawing/2014/main" id="{A41A5D2F-F347-5D5C-FB41-7A3F1BD71F85}"/>
                  </a:ext>
                </a:extLst>
              </p:cNvPr>
              <p:cNvSpPr/>
              <p:nvPr/>
            </p:nvSpPr>
            <p:spPr>
              <a:xfrm>
                <a:off x="3750634" y="3935776"/>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39" name="正方形/長方形 138">
                <a:extLst>
                  <a:ext uri="{FF2B5EF4-FFF2-40B4-BE49-F238E27FC236}">
                    <a16:creationId xmlns:a16="http://schemas.microsoft.com/office/drawing/2014/main" id="{45AEB1C6-2C47-111F-5056-ED1A08C8E7C8}"/>
                  </a:ext>
                </a:extLst>
              </p:cNvPr>
              <p:cNvSpPr/>
              <p:nvPr/>
            </p:nvSpPr>
            <p:spPr>
              <a:xfrm>
                <a:off x="3709710" y="3972315"/>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0" name="正方形/長方形 139">
                <a:extLst>
                  <a:ext uri="{FF2B5EF4-FFF2-40B4-BE49-F238E27FC236}">
                    <a16:creationId xmlns:a16="http://schemas.microsoft.com/office/drawing/2014/main" id="{5EC6E332-6E3D-1F67-FA36-1E119AAAB660}"/>
                  </a:ext>
                </a:extLst>
              </p:cNvPr>
              <p:cNvSpPr/>
              <p:nvPr/>
            </p:nvSpPr>
            <p:spPr>
              <a:xfrm>
                <a:off x="3683402" y="400300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1" name="正方形/長方形 140">
                <a:extLst>
                  <a:ext uri="{FF2B5EF4-FFF2-40B4-BE49-F238E27FC236}">
                    <a16:creationId xmlns:a16="http://schemas.microsoft.com/office/drawing/2014/main" id="{9671B6A3-4B1B-62C6-206C-4FF4398A0344}"/>
                  </a:ext>
                </a:extLst>
              </p:cNvPr>
              <p:cNvSpPr/>
              <p:nvPr/>
            </p:nvSpPr>
            <p:spPr>
              <a:xfrm>
                <a:off x="3592785" y="403077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2" name="正方形/長方形 141">
                <a:extLst>
                  <a:ext uri="{FF2B5EF4-FFF2-40B4-BE49-F238E27FC236}">
                    <a16:creationId xmlns:a16="http://schemas.microsoft.com/office/drawing/2014/main" id="{B032C2A6-36CF-A186-1910-F61C4FD7049A}"/>
                  </a:ext>
                </a:extLst>
              </p:cNvPr>
              <p:cNvSpPr/>
              <p:nvPr/>
            </p:nvSpPr>
            <p:spPr>
              <a:xfrm>
                <a:off x="3559168" y="4074625"/>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3" name="正方形/長方形 142">
                <a:extLst>
                  <a:ext uri="{FF2B5EF4-FFF2-40B4-BE49-F238E27FC236}">
                    <a16:creationId xmlns:a16="http://schemas.microsoft.com/office/drawing/2014/main" id="{61FE8233-533D-E337-53DD-3D3A2EF12CFB}"/>
                  </a:ext>
                </a:extLst>
              </p:cNvPr>
              <p:cNvSpPr/>
              <p:nvPr/>
            </p:nvSpPr>
            <p:spPr>
              <a:xfrm>
                <a:off x="3544553" y="4106779"/>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4" name="正方形/長方形 143">
                <a:extLst>
                  <a:ext uri="{FF2B5EF4-FFF2-40B4-BE49-F238E27FC236}">
                    <a16:creationId xmlns:a16="http://schemas.microsoft.com/office/drawing/2014/main" id="{5F526CF3-BD1C-F2CF-A66F-319030A1C70F}"/>
                  </a:ext>
                </a:extLst>
              </p:cNvPr>
              <p:cNvSpPr/>
              <p:nvPr/>
            </p:nvSpPr>
            <p:spPr>
              <a:xfrm>
                <a:off x="3540168" y="4143318"/>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5" name="正方形/長方形 144">
                <a:extLst>
                  <a:ext uri="{FF2B5EF4-FFF2-40B4-BE49-F238E27FC236}">
                    <a16:creationId xmlns:a16="http://schemas.microsoft.com/office/drawing/2014/main" id="{0667D3D3-2B2B-2D22-74A6-964A03329964}"/>
                  </a:ext>
                </a:extLst>
              </p:cNvPr>
              <p:cNvSpPr/>
              <p:nvPr/>
            </p:nvSpPr>
            <p:spPr>
              <a:xfrm>
                <a:off x="3445166" y="4157933"/>
                <a:ext cx="52616" cy="5407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6" name="正方形/長方形 145">
                <a:extLst>
                  <a:ext uri="{FF2B5EF4-FFF2-40B4-BE49-F238E27FC236}">
                    <a16:creationId xmlns:a16="http://schemas.microsoft.com/office/drawing/2014/main" id="{A144BB8B-1ECE-CE73-B66E-6B8A1F8C6869}"/>
                  </a:ext>
                </a:extLst>
              </p:cNvPr>
              <p:cNvSpPr/>
              <p:nvPr/>
            </p:nvSpPr>
            <p:spPr>
              <a:xfrm>
                <a:off x="3442243" y="4206165"/>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7" name="正方形/長方形 146">
                <a:extLst>
                  <a:ext uri="{FF2B5EF4-FFF2-40B4-BE49-F238E27FC236}">
                    <a16:creationId xmlns:a16="http://schemas.microsoft.com/office/drawing/2014/main" id="{3CC8CC0C-10F7-B8DF-3EEB-FFB0ECD9C000}"/>
                  </a:ext>
                </a:extLst>
              </p:cNvPr>
              <p:cNvSpPr/>
              <p:nvPr/>
            </p:nvSpPr>
            <p:spPr>
              <a:xfrm>
                <a:off x="3338472" y="4242704"/>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8" name="正方形/長方形 147">
                <a:extLst>
                  <a:ext uri="{FF2B5EF4-FFF2-40B4-BE49-F238E27FC236}">
                    <a16:creationId xmlns:a16="http://schemas.microsoft.com/office/drawing/2014/main" id="{DF0540B6-1D51-5E12-F774-D22D6CED9B48}"/>
                  </a:ext>
                </a:extLst>
              </p:cNvPr>
              <p:cNvSpPr/>
              <p:nvPr/>
            </p:nvSpPr>
            <p:spPr>
              <a:xfrm>
                <a:off x="3258085" y="4270474"/>
                <a:ext cx="54078"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9" name="正方形/長方形 148">
                <a:extLst>
                  <a:ext uri="{FF2B5EF4-FFF2-40B4-BE49-F238E27FC236}">
                    <a16:creationId xmlns:a16="http://schemas.microsoft.com/office/drawing/2014/main" id="{28BB8777-3A07-B929-95DE-76655D08D71E}"/>
                  </a:ext>
                </a:extLst>
              </p:cNvPr>
              <p:cNvSpPr/>
              <p:nvPr/>
            </p:nvSpPr>
            <p:spPr>
              <a:xfrm>
                <a:off x="3237624" y="4314321"/>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0" name="正方形/長方形 149">
                <a:extLst>
                  <a:ext uri="{FF2B5EF4-FFF2-40B4-BE49-F238E27FC236}">
                    <a16:creationId xmlns:a16="http://schemas.microsoft.com/office/drawing/2014/main" id="{13D075E1-5EA5-15DA-3FA4-1830129EBA25}"/>
                  </a:ext>
                </a:extLst>
              </p:cNvPr>
              <p:cNvSpPr/>
              <p:nvPr/>
            </p:nvSpPr>
            <p:spPr>
              <a:xfrm>
                <a:off x="3218624" y="4330398"/>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1" name="正方形/長方形 150">
                <a:extLst>
                  <a:ext uri="{FF2B5EF4-FFF2-40B4-BE49-F238E27FC236}">
                    <a16:creationId xmlns:a16="http://schemas.microsoft.com/office/drawing/2014/main" id="{DF8905AC-9CCF-7CD8-9A4E-127DB812549C}"/>
                  </a:ext>
                </a:extLst>
              </p:cNvPr>
              <p:cNvSpPr/>
              <p:nvPr/>
            </p:nvSpPr>
            <p:spPr>
              <a:xfrm>
                <a:off x="3190853" y="4364014"/>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2" name="正方形/長方形 151">
                <a:extLst>
                  <a:ext uri="{FF2B5EF4-FFF2-40B4-BE49-F238E27FC236}">
                    <a16:creationId xmlns:a16="http://schemas.microsoft.com/office/drawing/2014/main" id="{D30A504F-85D9-285B-233F-54541030282E}"/>
                  </a:ext>
                </a:extLst>
              </p:cNvPr>
              <p:cNvSpPr/>
              <p:nvPr/>
            </p:nvSpPr>
            <p:spPr>
              <a:xfrm>
                <a:off x="3100236" y="4394707"/>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3" name="正方形/長方形 152">
                <a:extLst>
                  <a:ext uri="{FF2B5EF4-FFF2-40B4-BE49-F238E27FC236}">
                    <a16:creationId xmlns:a16="http://schemas.microsoft.com/office/drawing/2014/main" id="{EEA7D34C-89AE-F297-C7BC-E0593BB11F34}"/>
                  </a:ext>
                </a:extLst>
              </p:cNvPr>
              <p:cNvSpPr/>
              <p:nvPr/>
            </p:nvSpPr>
            <p:spPr>
              <a:xfrm>
                <a:off x="3098775" y="4442939"/>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4" name="正方形/長方形 153">
                <a:extLst>
                  <a:ext uri="{FF2B5EF4-FFF2-40B4-BE49-F238E27FC236}">
                    <a16:creationId xmlns:a16="http://schemas.microsoft.com/office/drawing/2014/main" id="{ECF6859A-3E44-AEA7-8652-80765DE168A9}"/>
                  </a:ext>
                </a:extLst>
              </p:cNvPr>
              <p:cNvSpPr/>
              <p:nvPr/>
            </p:nvSpPr>
            <p:spPr>
              <a:xfrm>
                <a:off x="3041774" y="4467785"/>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5" name="正方形/長方形 154">
                <a:extLst>
                  <a:ext uri="{FF2B5EF4-FFF2-40B4-BE49-F238E27FC236}">
                    <a16:creationId xmlns:a16="http://schemas.microsoft.com/office/drawing/2014/main" id="{693F3941-556C-B6E4-2033-4FF1BED21A38}"/>
                  </a:ext>
                </a:extLst>
              </p:cNvPr>
              <p:cNvSpPr/>
              <p:nvPr/>
            </p:nvSpPr>
            <p:spPr>
              <a:xfrm>
                <a:off x="2902925" y="4505786"/>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6" name="正方形/長方形 155">
                <a:extLst>
                  <a:ext uri="{FF2B5EF4-FFF2-40B4-BE49-F238E27FC236}">
                    <a16:creationId xmlns:a16="http://schemas.microsoft.com/office/drawing/2014/main" id="{08650CB2-4AFE-10F5-CC32-E6D130FFEA61}"/>
                  </a:ext>
                </a:extLst>
              </p:cNvPr>
              <p:cNvSpPr/>
              <p:nvPr/>
            </p:nvSpPr>
            <p:spPr>
              <a:xfrm>
                <a:off x="2569688" y="4535017"/>
                <a:ext cx="52616" cy="5407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7" name="正方形/長方形 156">
                <a:extLst>
                  <a:ext uri="{FF2B5EF4-FFF2-40B4-BE49-F238E27FC236}">
                    <a16:creationId xmlns:a16="http://schemas.microsoft.com/office/drawing/2014/main" id="{3ECCFDB9-D351-9A6D-F0EA-F875F98E7B6F}"/>
                  </a:ext>
                </a:extLst>
              </p:cNvPr>
              <p:cNvSpPr/>
              <p:nvPr/>
            </p:nvSpPr>
            <p:spPr>
              <a:xfrm>
                <a:off x="2563842" y="4589095"/>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8" name="正方形/長方形 157">
                <a:extLst>
                  <a:ext uri="{FF2B5EF4-FFF2-40B4-BE49-F238E27FC236}">
                    <a16:creationId xmlns:a16="http://schemas.microsoft.com/office/drawing/2014/main" id="{EF809EA2-2D40-AA60-CA6C-0780CEF2047D}"/>
                  </a:ext>
                </a:extLst>
              </p:cNvPr>
              <p:cNvSpPr/>
              <p:nvPr/>
            </p:nvSpPr>
            <p:spPr>
              <a:xfrm>
                <a:off x="2503917" y="4606634"/>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9" name="正方形/長方形 158">
                <a:extLst>
                  <a:ext uri="{FF2B5EF4-FFF2-40B4-BE49-F238E27FC236}">
                    <a16:creationId xmlns:a16="http://schemas.microsoft.com/office/drawing/2014/main" id="{B9C602B2-4DD1-FD64-10A5-3A6546BD6530}"/>
                  </a:ext>
                </a:extLst>
              </p:cNvPr>
              <p:cNvSpPr/>
              <p:nvPr/>
            </p:nvSpPr>
            <p:spPr>
              <a:xfrm>
                <a:off x="2400146" y="4637327"/>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0" name="正方形/長方形 159">
                <a:extLst>
                  <a:ext uri="{FF2B5EF4-FFF2-40B4-BE49-F238E27FC236}">
                    <a16:creationId xmlns:a16="http://schemas.microsoft.com/office/drawing/2014/main" id="{0DF80A08-1F70-5ED5-4945-C9D19904F2AF}"/>
                  </a:ext>
                </a:extLst>
              </p:cNvPr>
              <p:cNvSpPr/>
              <p:nvPr/>
            </p:nvSpPr>
            <p:spPr>
              <a:xfrm>
                <a:off x="2395761" y="4657789"/>
                <a:ext cx="52616" cy="52616"/>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grpSp>
        <p:sp>
          <p:nvSpPr>
            <p:cNvPr id="72721" name="テキスト ボックス 160">
              <a:extLst>
                <a:ext uri="{FF2B5EF4-FFF2-40B4-BE49-F238E27FC236}">
                  <a16:creationId xmlns:a16="http://schemas.microsoft.com/office/drawing/2014/main" id="{E9260659-B1C0-63E0-3F40-B35351B1C78F}"/>
                </a:ext>
              </a:extLst>
            </p:cNvPr>
            <p:cNvSpPr txBox="1">
              <a:spLocks noChangeArrowheads="1"/>
            </p:cNvSpPr>
            <p:nvPr/>
          </p:nvSpPr>
          <p:spPr bwMode="auto">
            <a:xfrm>
              <a:off x="1515898" y="2694117"/>
              <a:ext cx="246221" cy="10259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600">
                  <a:solidFill>
                    <a:srgbClr val="000000"/>
                  </a:solidFill>
                </a:rPr>
                <a:t>累積発症数</a:t>
              </a:r>
            </a:p>
          </p:txBody>
        </p:sp>
        <p:sp>
          <p:nvSpPr>
            <p:cNvPr id="72722" name="テキスト ボックス 161">
              <a:extLst>
                <a:ext uri="{FF2B5EF4-FFF2-40B4-BE49-F238E27FC236}">
                  <a16:creationId xmlns:a16="http://schemas.microsoft.com/office/drawing/2014/main" id="{CA64E2B1-8992-3EC5-9DE3-8D68CCA7DB46}"/>
                </a:ext>
              </a:extLst>
            </p:cNvPr>
            <p:cNvSpPr txBox="1">
              <a:spLocks noChangeArrowheads="1"/>
            </p:cNvSpPr>
            <p:nvPr/>
          </p:nvSpPr>
          <p:spPr bwMode="auto">
            <a:xfrm>
              <a:off x="2428401" y="5239752"/>
              <a:ext cx="1750479"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600" dirty="0">
                  <a:solidFill>
                    <a:srgbClr val="000000"/>
                  </a:solidFill>
                </a:rPr>
                <a:t>ワクチン接種後期間</a:t>
              </a:r>
            </a:p>
          </p:txBody>
        </p:sp>
        <p:sp>
          <p:nvSpPr>
            <p:cNvPr id="72723" name="正方形/長方形 162">
              <a:extLst>
                <a:ext uri="{FF2B5EF4-FFF2-40B4-BE49-F238E27FC236}">
                  <a16:creationId xmlns:a16="http://schemas.microsoft.com/office/drawing/2014/main" id="{4EBE34C1-9E87-9168-4FFE-FCA66BECC1A8}"/>
                </a:ext>
              </a:extLst>
            </p:cNvPr>
            <p:cNvSpPr>
              <a:spLocks noChangeArrowheads="1"/>
            </p:cNvSpPr>
            <p:nvPr/>
          </p:nvSpPr>
          <p:spPr bwMode="auto">
            <a:xfrm>
              <a:off x="6478108" y="4828836"/>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a:solidFill>
                    <a:srgbClr val="000000"/>
                  </a:solidFill>
                </a:rPr>
                <a:t>（年）</a:t>
              </a:r>
            </a:p>
          </p:txBody>
        </p:sp>
        <p:grpSp>
          <p:nvGrpSpPr>
            <p:cNvPr id="72724" name="グループ化 163">
              <a:extLst>
                <a:ext uri="{FF2B5EF4-FFF2-40B4-BE49-F238E27FC236}">
                  <a16:creationId xmlns:a16="http://schemas.microsoft.com/office/drawing/2014/main" id="{6D2E6357-5DDE-6AF2-C0DF-E63DEBC80080}"/>
                </a:ext>
              </a:extLst>
            </p:cNvPr>
            <p:cNvGrpSpPr>
              <a:grpSpLocks/>
            </p:cNvGrpSpPr>
            <p:nvPr/>
          </p:nvGrpSpPr>
          <p:grpSpPr bwMode="auto">
            <a:xfrm>
              <a:off x="5814403" y="1489116"/>
              <a:ext cx="730969" cy="1939884"/>
              <a:chOff x="5814403" y="1489116"/>
              <a:chExt cx="730969" cy="1939884"/>
            </a:xfrm>
          </p:grpSpPr>
          <p:sp>
            <p:nvSpPr>
              <p:cNvPr id="72760" name="テキスト ボックス 164">
                <a:extLst>
                  <a:ext uri="{FF2B5EF4-FFF2-40B4-BE49-F238E27FC236}">
                    <a16:creationId xmlns:a16="http://schemas.microsoft.com/office/drawing/2014/main" id="{39E3BE32-40F5-C86A-8907-C6BBEACE085D}"/>
                  </a:ext>
                </a:extLst>
              </p:cNvPr>
              <p:cNvSpPr txBox="1">
                <a:spLocks noChangeArrowheads="1"/>
              </p:cNvSpPr>
              <p:nvPr/>
            </p:nvSpPr>
            <p:spPr bwMode="auto">
              <a:xfrm>
                <a:off x="5814403" y="1489116"/>
                <a:ext cx="7309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a:solidFill>
                      <a:srgbClr val="000000"/>
                    </a:solidFill>
                  </a:rPr>
                  <a:t>プラセボ</a:t>
                </a:r>
              </a:p>
            </p:txBody>
          </p:sp>
          <p:sp>
            <p:nvSpPr>
              <p:cNvPr id="72761" name="テキスト ボックス 165">
                <a:extLst>
                  <a:ext uri="{FF2B5EF4-FFF2-40B4-BE49-F238E27FC236}">
                    <a16:creationId xmlns:a16="http://schemas.microsoft.com/office/drawing/2014/main" id="{EE725D44-EBFB-4526-FC06-4351A949B89C}"/>
                  </a:ext>
                </a:extLst>
              </p:cNvPr>
              <p:cNvSpPr txBox="1">
                <a:spLocks noChangeArrowheads="1"/>
              </p:cNvSpPr>
              <p:nvPr/>
            </p:nvSpPr>
            <p:spPr bwMode="auto">
              <a:xfrm>
                <a:off x="5839570" y="3182779"/>
                <a:ext cx="6476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600">
                    <a:solidFill>
                      <a:srgbClr val="000000"/>
                    </a:solidFill>
                  </a:rPr>
                  <a:t>PCV13</a:t>
                </a:r>
                <a:endParaRPr lang="ja-JP" altLang="en-US" sz="1600">
                  <a:solidFill>
                    <a:srgbClr val="000000"/>
                  </a:solidFill>
                </a:endParaRPr>
              </a:p>
            </p:txBody>
          </p:sp>
        </p:grpSp>
        <p:sp>
          <p:nvSpPr>
            <p:cNvPr id="167" name="フリーフォーム 166">
              <a:extLst>
                <a:ext uri="{FF2B5EF4-FFF2-40B4-BE49-F238E27FC236}">
                  <a16:creationId xmlns:a16="http://schemas.microsoft.com/office/drawing/2014/main" id="{B86E7270-BAA0-126B-0A7A-04E7CD8289BA}"/>
                </a:ext>
              </a:extLst>
            </p:cNvPr>
            <p:cNvSpPr/>
            <p:nvPr/>
          </p:nvSpPr>
          <p:spPr>
            <a:xfrm>
              <a:off x="2265682" y="1680581"/>
              <a:ext cx="4568858" cy="3029824"/>
            </a:xfrm>
            <a:custGeom>
              <a:avLst/>
              <a:gdLst>
                <a:gd name="connsiteX0" fmla="*/ 0 w 4370664"/>
                <a:gd name="connsiteY0" fmla="*/ 0 h 3045204"/>
                <a:gd name="connsiteX1" fmla="*/ 0 w 4370664"/>
                <a:gd name="connsiteY1" fmla="*/ 3045204 h 3045204"/>
                <a:gd name="connsiteX2" fmla="*/ 4370664 w 4370664"/>
                <a:gd name="connsiteY2" fmla="*/ 3045204 h 3045204"/>
              </a:gdLst>
              <a:ahLst/>
              <a:cxnLst>
                <a:cxn ang="0">
                  <a:pos x="connsiteX0" y="connsiteY0"/>
                </a:cxn>
                <a:cxn ang="0">
                  <a:pos x="connsiteX1" y="connsiteY1"/>
                </a:cxn>
                <a:cxn ang="0">
                  <a:pos x="connsiteX2" y="connsiteY2"/>
                </a:cxn>
              </a:cxnLst>
              <a:rect l="l" t="t" r="r" b="b"/>
              <a:pathLst>
                <a:path w="4370664" h="3045204">
                  <a:moveTo>
                    <a:pt x="0" y="0"/>
                  </a:moveTo>
                  <a:lnTo>
                    <a:pt x="0" y="3045204"/>
                  </a:lnTo>
                  <a:lnTo>
                    <a:pt x="4370664" y="3045204"/>
                  </a:lnTo>
                </a:path>
              </a:pathLst>
            </a:cu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nvGrpSpPr>
            <p:cNvPr id="72726" name="グループ化 167">
              <a:extLst>
                <a:ext uri="{FF2B5EF4-FFF2-40B4-BE49-F238E27FC236}">
                  <a16:creationId xmlns:a16="http://schemas.microsoft.com/office/drawing/2014/main" id="{552A3175-AF81-23E9-1898-03BA07E50A1A}"/>
                </a:ext>
              </a:extLst>
            </p:cNvPr>
            <p:cNvGrpSpPr>
              <a:grpSpLocks/>
            </p:cNvGrpSpPr>
            <p:nvPr/>
          </p:nvGrpSpPr>
          <p:grpSpPr bwMode="auto">
            <a:xfrm>
              <a:off x="2161308" y="1681017"/>
              <a:ext cx="87746" cy="3028977"/>
              <a:chOff x="2161308" y="1681017"/>
              <a:chExt cx="87746" cy="3028977"/>
            </a:xfrm>
          </p:grpSpPr>
          <p:cxnSp>
            <p:nvCxnSpPr>
              <p:cNvPr id="169" name="直線コネクタ 168">
                <a:extLst>
                  <a:ext uri="{FF2B5EF4-FFF2-40B4-BE49-F238E27FC236}">
                    <a16:creationId xmlns:a16="http://schemas.microsoft.com/office/drawing/2014/main" id="{30354EC2-9B17-EA7F-2F97-D22C05B980C9}"/>
                  </a:ext>
                </a:extLst>
              </p:cNvPr>
              <p:cNvCxnSpPr/>
              <p:nvPr/>
            </p:nvCxnSpPr>
            <p:spPr bwMode="auto">
              <a:xfrm>
                <a:off x="2161910" y="1680582"/>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0" name="直線コネクタ 169">
                <a:extLst>
                  <a:ext uri="{FF2B5EF4-FFF2-40B4-BE49-F238E27FC236}">
                    <a16:creationId xmlns:a16="http://schemas.microsoft.com/office/drawing/2014/main" id="{97D53AF3-7FFE-FA58-A316-EA9686711130}"/>
                  </a:ext>
                </a:extLst>
              </p:cNvPr>
              <p:cNvCxnSpPr/>
              <p:nvPr/>
            </p:nvCxnSpPr>
            <p:spPr bwMode="auto">
              <a:xfrm>
                <a:off x="2161910" y="2016741"/>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1" name="直線コネクタ 170">
                <a:extLst>
                  <a:ext uri="{FF2B5EF4-FFF2-40B4-BE49-F238E27FC236}">
                    <a16:creationId xmlns:a16="http://schemas.microsoft.com/office/drawing/2014/main" id="{63328F9E-FA5E-2DC7-C4EA-AD96B8D2FDA1}"/>
                  </a:ext>
                </a:extLst>
              </p:cNvPr>
              <p:cNvCxnSpPr/>
              <p:nvPr/>
            </p:nvCxnSpPr>
            <p:spPr bwMode="auto">
              <a:xfrm>
                <a:off x="2161910" y="2354363"/>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2" name="直線コネクタ 171">
                <a:extLst>
                  <a:ext uri="{FF2B5EF4-FFF2-40B4-BE49-F238E27FC236}">
                    <a16:creationId xmlns:a16="http://schemas.microsoft.com/office/drawing/2014/main" id="{7D63FF7F-9C24-3F9B-9244-965E81BBC2D8}"/>
                  </a:ext>
                </a:extLst>
              </p:cNvPr>
              <p:cNvCxnSpPr/>
              <p:nvPr/>
            </p:nvCxnSpPr>
            <p:spPr bwMode="auto">
              <a:xfrm>
                <a:off x="2161910" y="2690523"/>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3" name="直線コネクタ 172">
                <a:extLst>
                  <a:ext uri="{FF2B5EF4-FFF2-40B4-BE49-F238E27FC236}">
                    <a16:creationId xmlns:a16="http://schemas.microsoft.com/office/drawing/2014/main" id="{7DF34D6B-515C-FAD3-1255-3990D5BD3DF4}"/>
                  </a:ext>
                </a:extLst>
              </p:cNvPr>
              <p:cNvCxnSpPr/>
              <p:nvPr/>
            </p:nvCxnSpPr>
            <p:spPr bwMode="auto">
              <a:xfrm>
                <a:off x="2161910" y="3026683"/>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4" name="直線コネクタ 173">
                <a:extLst>
                  <a:ext uri="{FF2B5EF4-FFF2-40B4-BE49-F238E27FC236}">
                    <a16:creationId xmlns:a16="http://schemas.microsoft.com/office/drawing/2014/main" id="{D15A36C9-B6CE-5A8B-B81D-AD42E033586A}"/>
                  </a:ext>
                </a:extLst>
              </p:cNvPr>
              <p:cNvCxnSpPr/>
              <p:nvPr/>
            </p:nvCxnSpPr>
            <p:spPr bwMode="auto">
              <a:xfrm>
                <a:off x="2161910" y="3364305"/>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5" name="直線コネクタ 174">
                <a:extLst>
                  <a:ext uri="{FF2B5EF4-FFF2-40B4-BE49-F238E27FC236}">
                    <a16:creationId xmlns:a16="http://schemas.microsoft.com/office/drawing/2014/main" id="{1FC36FEE-77E0-8552-F57E-05F655EB8677}"/>
                  </a:ext>
                </a:extLst>
              </p:cNvPr>
              <p:cNvCxnSpPr/>
              <p:nvPr/>
            </p:nvCxnSpPr>
            <p:spPr bwMode="auto">
              <a:xfrm>
                <a:off x="2161910" y="3700465"/>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6" name="直線コネクタ 175">
                <a:extLst>
                  <a:ext uri="{FF2B5EF4-FFF2-40B4-BE49-F238E27FC236}">
                    <a16:creationId xmlns:a16="http://schemas.microsoft.com/office/drawing/2014/main" id="{0D16AD75-C0CE-A6E0-2CA2-987FF3550271}"/>
                  </a:ext>
                </a:extLst>
              </p:cNvPr>
              <p:cNvCxnSpPr/>
              <p:nvPr/>
            </p:nvCxnSpPr>
            <p:spPr bwMode="auto">
              <a:xfrm>
                <a:off x="2161910" y="4036624"/>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7" name="直線コネクタ 176">
                <a:extLst>
                  <a:ext uri="{FF2B5EF4-FFF2-40B4-BE49-F238E27FC236}">
                    <a16:creationId xmlns:a16="http://schemas.microsoft.com/office/drawing/2014/main" id="{8E1C1577-6B91-2730-5436-DB56733BD4A6}"/>
                  </a:ext>
                </a:extLst>
              </p:cNvPr>
              <p:cNvCxnSpPr/>
              <p:nvPr/>
            </p:nvCxnSpPr>
            <p:spPr bwMode="auto">
              <a:xfrm>
                <a:off x="2161910" y="4374246"/>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78" name="直線コネクタ 177">
                <a:extLst>
                  <a:ext uri="{FF2B5EF4-FFF2-40B4-BE49-F238E27FC236}">
                    <a16:creationId xmlns:a16="http://schemas.microsoft.com/office/drawing/2014/main" id="{9CEC6DA1-1B35-97EE-8E36-54B201709632}"/>
                  </a:ext>
                </a:extLst>
              </p:cNvPr>
              <p:cNvCxnSpPr/>
              <p:nvPr/>
            </p:nvCxnSpPr>
            <p:spPr bwMode="auto">
              <a:xfrm>
                <a:off x="2161910" y="4710406"/>
                <a:ext cx="87694"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2727" name="グループ化 178">
              <a:extLst>
                <a:ext uri="{FF2B5EF4-FFF2-40B4-BE49-F238E27FC236}">
                  <a16:creationId xmlns:a16="http://schemas.microsoft.com/office/drawing/2014/main" id="{0765E262-8878-24C8-F135-02F62909DBE8}"/>
                </a:ext>
              </a:extLst>
            </p:cNvPr>
            <p:cNvGrpSpPr>
              <a:grpSpLocks/>
            </p:cNvGrpSpPr>
            <p:nvPr/>
          </p:nvGrpSpPr>
          <p:grpSpPr bwMode="auto">
            <a:xfrm>
              <a:off x="2379725" y="4727653"/>
              <a:ext cx="3800764" cy="72000"/>
              <a:chOff x="2379725" y="4732271"/>
              <a:chExt cx="3800764" cy="72000"/>
            </a:xfrm>
          </p:grpSpPr>
          <p:cxnSp>
            <p:nvCxnSpPr>
              <p:cNvPr id="180" name="直線コネクタ 179">
                <a:extLst>
                  <a:ext uri="{FF2B5EF4-FFF2-40B4-BE49-F238E27FC236}">
                    <a16:creationId xmlns:a16="http://schemas.microsoft.com/office/drawing/2014/main" id="{6D7BF5C5-524F-77A7-8A6A-BFCA957159AA}"/>
                  </a:ext>
                </a:extLst>
              </p:cNvPr>
              <p:cNvCxnSpPr/>
              <p:nvPr/>
            </p:nvCxnSpPr>
            <p:spPr bwMode="auto">
              <a:xfrm rot="16200000">
                <a:off x="2343876" y="4768371"/>
                <a:ext cx="71617"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1" name="直線コネクタ 180">
                <a:extLst>
                  <a:ext uri="{FF2B5EF4-FFF2-40B4-BE49-F238E27FC236}">
                    <a16:creationId xmlns:a16="http://schemas.microsoft.com/office/drawing/2014/main" id="{C0A41C42-2809-4EB0-1C84-7BBBF880727D}"/>
                  </a:ext>
                </a:extLst>
              </p:cNvPr>
              <p:cNvCxnSpPr/>
              <p:nvPr/>
            </p:nvCxnSpPr>
            <p:spPr bwMode="auto">
              <a:xfrm rot="16200000">
                <a:off x="3293894" y="4768371"/>
                <a:ext cx="71617"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直線コネクタ 181">
                <a:extLst>
                  <a:ext uri="{FF2B5EF4-FFF2-40B4-BE49-F238E27FC236}">
                    <a16:creationId xmlns:a16="http://schemas.microsoft.com/office/drawing/2014/main" id="{18EDEE15-26FB-3635-3E52-142850884134}"/>
                  </a:ext>
                </a:extLst>
              </p:cNvPr>
              <p:cNvCxnSpPr/>
              <p:nvPr/>
            </p:nvCxnSpPr>
            <p:spPr bwMode="auto">
              <a:xfrm rot="16200000">
                <a:off x="4245374" y="4768371"/>
                <a:ext cx="71617"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3" name="直線コネクタ 182">
                <a:extLst>
                  <a:ext uri="{FF2B5EF4-FFF2-40B4-BE49-F238E27FC236}">
                    <a16:creationId xmlns:a16="http://schemas.microsoft.com/office/drawing/2014/main" id="{CCE4B5A3-32A1-A0FB-E00B-66929FF49435}"/>
                  </a:ext>
                </a:extLst>
              </p:cNvPr>
              <p:cNvCxnSpPr/>
              <p:nvPr/>
            </p:nvCxnSpPr>
            <p:spPr bwMode="auto">
              <a:xfrm rot="16200000">
                <a:off x="6145411" y="4768371"/>
                <a:ext cx="71617"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4" name="直線コネクタ 183">
                <a:extLst>
                  <a:ext uri="{FF2B5EF4-FFF2-40B4-BE49-F238E27FC236}">
                    <a16:creationId xmlns:a16="http://schemas.microsoft.com/office/drawing/2014/main" id="{C0772E7B-EC54-3AC1-FF19-D062E7E63F6D}"/>
                  </a:ext>
                </a:extLst>
              </p:cNvPr>
              <p:cNvCxnSpPr/>
              <p:nvPr/>
            </p:nvCxnSpPr>
            <p:spPr bwMode="auto">
              <a:xfrm rot="16200000">
                <a:off x="5195392" y="4768371"/>
                <a:ext cx="71617"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2728" name="グループ化 184">
              <a:extLst>
                <a:ext uri="{FF2B5EF4-FFF2-40B4-BE49-F238E27FC236}">
                  <a16:creationId xmlns:a16="http://schemas.microsoft.com/office/drawing/2014/main" id="{7A5DEBAF-E89C-A831-BA07-4529EA4911DD}"/>
                </a:ext>
              </a:extLst>
            </p:cNvPr>
            <p:cNvGrpSpPr>
              <a:grpSpLocks/>
            </p:cNvGrpSpPr>
            <p:nvPr/>
          </p:nvGrpSpPr>
          <p:grpSpPr bwMode="auto">
            <a:xfrm>
              <a:off x="1845860" y="1529470"/>
              <a:ext cx="256481" cy="3315762"/>
              <a:chOff x="1861902" y="1529470"/>
              <a:chExt cx="256481" cy="3315762"/>
            </a:xfrm>
          </p:grpSpPr>
          <p:sp>
            <p:nvSpPr>
              <p:cNvPr id="72735" name="テキスト ボックス 185">
                <a:extLst>
                  <a:ext uri="{FF2B5EF4-FFF2-40B4-BE49-F238E27FC236}">
                    <a16:creationId xmlns:a16="http://schemas.microsoft.com/office/drawing/2014/main" id="{6AEEAC29-CDF7-9DC4-5836-1EB08731D8CA}"/>
                  </a:ext>
                </a:extLst>
              </p:cNvPr>
              <p:cNvSpPr txBox="1">
                <a:spLocks noChangeArrowheads="1"/>
              </p:cNvSpPr>
              <p:nvPr/>
            </p:nvSpPr>
            <p:spPr bwMode="auto">
              <a:xfrm>
                <a:off x="1861902" y="1529470"/>
                <a:ext cx="25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90</a:t>
                </a:r>
                <a:endParaRPr lang="ja-JP" altLang="en-US">
                  <a:solidFill>
                    <a:srgbClr val="000000"/>
                  </a:solidFill>
                </a:endParaRPr>
              </a:p>
            </p:txBody>
          </p:sp>
          <p:sp>
            <p:nvSpPr>
              <p:cNvPr id="72736" name="テキスト ボックス 186">
                <a:extLst>
                  <a:ext uri="{FF2B5EF4-FFF2-40B4-BE49-F238E27FC236}">
                    <a16:creationId xmlns:a16="http://schemas.microsoft.com/office/drawing/2014/main" id="{818BE735-C2B2-9607-15A0-55B34A4537ED}"/>
                  </a:ext>
                </a:extLst>
              </p:cNvPr>
              <p:cNvSpPr txBox="1">
                <a:spLocks noChangeArrowheads="1"/>
              </p:cNvSpPr>
              <p:nvPr/>
            </p:nvSpPr>
            <p:spPr bwMode="auto">
              <a:xfrm>
                <a:off x="1861903" y="186711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80</a:t>
                </a:r>
                <a:endParaRPr lang="ja-JP" altLang="en-US">
                  <a:solidFill>
                    <a:srgbClr val="000000"/>
                  </a:solidFill>
                </a:endParaRPr>
              </a:p>
            </p:txBody>
          </p:sp>
          <p:sp>
            <p:nvSpPr>
              <p:cNvPr id="72737" name="テキスト ボックス 187">
                <a:extLst>
                  <a:ext uri="{FF2B5EF4-FFF2-40B4-BE49-F238E27FC236}">
                    <a16:creationId xmlns:a16="http://schemas.microsoft.com/office/drawing/2014/main" id="{D00D6AB4-1C34-77DF-D9B9-E1A47FC40DBC}"/>
                  </a:ext>
                </a:extLst>
              </p:cNvPr>
              <p:cNvSpPr txBox="1">
                <a:spLocks noChangeArrowheads="1"/>
              </p:cNvSpPr>
              <p:nvPr/>
            </p:nvSpPr>
            <p:spPr bwMode="auto">
              <a:xfrm>
                <a:off x="1861903" y="220475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70</a:t>
                </a:r>
                <a:endParaRPr lang="ja-JP" altLang="en-US">
                  <a:solidFill>
                    <a:srgbClr val="000000"/>
                  </a:solidFill>
                </a:endParaRPr>
              </a:p>
            </p:txBody>
          </p:sp>
          <p:sp>
            <p:nvSpPr>
              <p:cNvPr id="72738" name="テキスト ボックス 188">
                <a:extLst>
                  <a:ext uri="{FF2B5EF4-FFF2-40B4-BE49-F238E27FC236}">
                    <a16:creationId xmlns:a16="http://schemas.microsoft.com/office/drawing/2014/main" id="{4AE1715C-011F-1EAA-FD26-2ADE1D85835F}"/>
                  </a:ext>
                </a:extLst>
              </p:cNvPr>
              <p:cNvSpPr txBox="1">
                <a:spLocks noChangeArrowheads="1"/>
              </p:cNvSpPr>
              <p:nvPr/>
            </p:nvSpPr>
            <p:spPr bwMode="auto">
              <a:xfrm>
                <a:off x="1861903" y="254239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60</a:t>
                </a:r>
                <a:endParaRPr lang="ja-JP" altLang="en-US">
                  <a:solidFill>
                    <a:srgbClr val="000000"/>
                  </a:solidFill>
                </a:endParaRPr>
              </a:p>
            </p:txBody>
          </p:sp>
          <p:sp>
            <p:nvSpPr>
              <p:cNvPr id="72739" name="テキスト ボックス 189">
                <a:extLst>
                  <a:ext uri="{FF2B5EF4-FFF2-40B4-BE49-F238E27FC236}">
                    <a16:creationId xmlns:a16="http://schemas.microsoft.com/office/drawing/2014/main" id="{7F259041-9CF5-5AA2-785A-3DE513D32121}"/>
                  </a:ext>
                </a:extLst>
              </p:cNvPr>
              <p:cNvSpPr txBox="1">
                <a:spLocks noChangeArrowheads="1"/>
              </p:cNvSpPr>
              <p:nvPr/>
            </p:nvSpPr>
            <p:spPr bwMode="auto">
              <a:xfrm>
                <a:off x="1861903" y="288003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50</a:t>
                </a:r>
                <a:endParaRPr lang="ja-JP" altLang="en-US">
                  <a:solidFill>
                    <a:srgbClr val="000000"/>
                  </a:solidFill>
                </a:endParaRPr>
              </a:p>
            </p:txBody>
          </p:sp>
          <p:sp>
            <p:nvSpPr>
              <p:cNvPr id="72740" name="テキスト ボックス 190">
                <a:extLst>
                  <a:ext uri="{FF2B5EF4-FFF2-40B4-BE49-F238E27FC236}">
                    <a16:creationId xmlns:a16="http://schemas.microsoft.com/office/drawing/2014/main" id="{832D74B9-8956-7AA2-A3DA-69ADE931B245}"/>
                  </a:ext>
                </a:extLst>
              </p:cNvPr>
              <p:cNvSpPr txBox="1">
                <a:spLocks noChangeArrowheads="1"/>
              </p:cNvSpPr>
              <p:nvPr/>
            </p:nvSpPr>
            <p:spPr bwMode="auto">
              <a:xfrm>
                <a:off x="1861903" y="321767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40</a:t>
                </a:r>
                <a:endParaRPr lang="ja-JP" altLang="en-US">
                  <a:solidFill>
                    <a:srgbClr val="000000"/>
                  </a:solidFill>
                </a:endParaRPr>
              </a:p>
            </p:txBody>
          </p:sp>
          <p:sp>
            <p:nvSpPr>
              <p:cNvPr id="72741" name="テキスト ボックス 191">
                <a:extLst>
                  <a:ext uri="{FF2B5EF4-FFF2-40B4-BE49-F238E27FC236}">
                    <a16:creationId xmlns:a16="http://schemas.microsoft.com/office/drawing/2014/main" id="{7A9EA86C-667F-AF4C-B34B-5C4F80426CFE}"/>
                  </a:ext>
                </a:extLst>
              </p:cNvPr>
              <p:cNvSpPr txBox="1">
                <a:spLocks noChangeArrowheads="1"/>
              </p:cNvSpPr>
              <p:nvPr/>
            </p:nvSpPr>
            <p:spPr bwMode="auto">
              <a:xfrm>
                <a:off x="1861903" y="355531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30</a:t>
                </a:r>
                <a:endParaRPr lang="ja-JP" altLang="en-US">
                  <a:solidFill>
                    <a:srgbClr val="000000"/>
                  </a:solidFill>
                </a:endParaRPr>
              </a:p>
            </p:txBody>
          </p:sp>
          <p:sp>
            <p:nvSpPr>
              <p:cNvPr id="72742" name="テキスト ボックス 192">
                <a:extLst>
                  <a:ext uri="{FF2B5EF4-FFF2-40B4-BE49-F238E27FC236}">
                    <a16:creationId xmlns:a16="http://schemas.microsoft.com/office/drawing/2014/main" id="{DA8E5659-A660-0F70-A54F-0F2AD658CA56}"/>
                  </a:ext>
                </a:extLst>
              </p:cNvPr>
              <p:cNvSpPr txBox="1">
                <a:spLocks noChangeArrowheads="1"/>
              </p:cNvSpPr>
              <p:nvPr/>
            </p:nvSpPr>
            <p:spPr bwMode="auto">
              <a:xfrm>
                <a:off x="1861903" y="389295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20</a:t>
                </a:r>
                <a:endParaRPr lang="ja-JP" altLang="en-US">
                  <a:solidFill>
                    <a:srgbClr val="000000"/>
                  </a:solidFill>
                </a:endParaRPr>
              </a:p>
            </p:txBody>
          </p:sp>
          <p:sp>
            <p:nvSpPr>
              <p:cNvPr id="72743" name="テキスト ボックス 193">
                <a:extLst>
                  <a:ext uri="{FF2B5EF4-FFF2-40B4-BE49-F238E27FC236}">
                    <a16:creationId xmlns:a16="http://schemas.microsoft.com/office/drawing/2014/main" id="{C1CE2BC6-0063-9DE3-91A4-B45FED6FD2DB}"/>
                  </a:ext>
                </a:extLst>
              </p:cNvPr>
              <p:cNvSpPr txBox="1">
                <a:spLocks noChangeArrowheads="1"/>
              </p:cNvSpPr>
              <p:nvPr/>
            </p:nvSpPr>
            <p:spPr bwMode="auto">
              <a:xfrm>
                <a:off x="1861903" y="423059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10</a:t>
                </a:r>
                <a:endParaRPr lang="ja-JP" altLang="en-US">
                  <a:solidFill>
                    <a:srgbClr val="000000"/>
                  </a:solidFill>
                </a:endParaRPr>
              </a:p>
            </p:txBody>
          </p:sp>
          <p:sp>
            <p:nvSpPr>
              <p:cNvPr id="72744" name="テキスト ボックス 194">
                <a:extLst>
                  <a:ext uri="{FF2B5EF4-FFF2-40B4-BE49-F238E27FC236}">
                    <a16:creationId xmlns:a16="http://schemas.microsoft.com/office/drawing/2014/main" id="{CBEA4223-CB93-CBB6-9053-FB969D874F43}"/>
                  </a:ext>
                </a:extLst>
              </p:cNvPr>
              <p:cNvSpPr txBox="1">
                <a:spLocks noChangeArrowheads="1"/>
              </p:cNvSpPr>
              <p:nvPr/>
            </p:nvSpPr>
            <p:spPr bwMode="auto">
              <a:xfrm>
                <a:off x="1990143" y="456823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a:solidFill>
                      <a:srgbClr val="000000"/>
                    </a:solidFill>
                  </a:rPr>
                  <a:t>0</a:t>
                </a:r>
                <a:endParaRPr lang="ja-JP" altLang="en-US">
                  <a:solidFill>
                    <a:srgbClr val="000000"/>
                  </a:solidFill>
                </a:endParaRPr>
              </a:p>
            </p:txBody>
          </p:sp>
        </p:grpSp>
        <p:grpSp>
          <p:nvGrpSpPr>
            <p:cNvPr id="72729" name="グループ化 195">
              <a:extLst>
                <a:ext uri="{FF2B5EF4-FFF2-40B4-BE49-F238E27FC236}">
                  <a16:creationId xmlns:a16="http://schemas.microsoft.com/office/drawing/2014/main" id="{24D57A23-A7B5-E7F3-1BC5-099DB37D4B82}"/>
                </a:ext>
              </a:extLst>
            </p:cNvPr>
            <p:cNvGrpSpPr>
              <a:grpSpLocks/>
            </p:cNvGrpSpPr>
            <p:nvPr/>
          </p:nvGrpSpPr>
          <p:grpSpPr bwMode="auto">
            <a:xfrm>
              <a:off x="2312347" y="4845324"/>
              <a:ext cx="3942859" cy="276999"/>
              <a:chOff x="2312347" y="4845324"/>
              <a:chExt cx="3942859" cy="276999"/>
            </a:xfrm>
          </p:grpSpPr>
          <p:sp>
            <p:nvSpPr>
              <p:cNvPr id="72730" name="テキスト ボックス 196">
                <a:extLst>
                  <a:ext uri="{FF2B5EF4-FFF2-40B4-BE49-F238E27FC236}">
                    <a16:creationId xmlns:a16="http://schemas.microsoft.com/office/drawing/2014/main" id="{FF33498C-8770-13AF-A0E9-883B2896B9C1}"/>
                  </a:ext>
                </a:extLst>
              </p:cNvPr>
              <p:cNvSpPr txBox="1">
                <a:spLocks noChangeArrowheads="1"/>
              </p:cNvSpPr>
              <p:nvPr/>
            </p:nvSpPr>
            <p:spPr bwMode="auto">
              <a:xfrm>
                <a:off x="2312347" y="484532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solidFill>
                      <a:srgbClr val="000000"/>
                    </a:solidFill>
                  </a:rPr>
                  <a:t>0</a:t>
                </a:r>
                <a:endParaRPr lang="ja-JP" altLang="en-US">
                  <a:solidFill>
                    <a:srgbClr val="000000"/>
                  </a:solidFill>
                </a:endParaRPr>
              </a:p>
            </p:txBody>
          </p:sp>
          <p:sp>
            <p:nvSpPr>
              <p:cNvPr id="72731" name="テキスト ボックス 197">
                <a:extLst>
                  <a:ext uri="{FF2B5EF4-FFF2-40B4-BE49-F238E27FC236}">
                    <a16:creationId xmlns:a16="http://schemas.microsoft.com/office/drawing/2014/main" id="{DFE9C24C-4259-8C20-B41B-B5613A8312FA}"/>
                  </a:ext>
                </a:extLst>
              </p:cNvPr>
              <p:cNvSpPr txBox="1">
                <a:spLocks noChangeArrowheads="1"/>
              </p:cNvSpPr>
              <p:nvPr/>
            </p:nvSpPr>
            <p:spPr bwMode="auto">
              <a:xfrm>
                <a:off x="3266002" y="484532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dirty="0">
                    <a:solidFill>
                      <a:srgbClr val="000000"/>
                    </a:solidFill>
                  </a:rPr>
                  <a:t>1</a:t>
                </a:r>
                <a:endParaRPr lang="ja-JP" altLang="en-US" dirty="0">
                  <a:solidFill>
                    <a:srgbClr val="000000"/>
                  </a:solidFill>
                </a:endParaRPr>
              </a:p>
            </p:txBody>
          </p:sp>
          <p:sp>
            <p:nvSpPr>
              <p:cNvPr id="72732" name="テキスト ボックス 198">
                <a:extLst>
                  <a:ext uri="{FF2B5EF4-FFF2-40B4-BE49-F238E27FC236}">
                    <a16:creationId xmlns:a16="http://schemas.microsoft.com/office/drawing/2014/main" id="{A443196D-2A65-843F-08A8-372F7F76AEAB}"/>
                  </a:ext>
                </a:extLst>
              </p:cNvPr>
              <p:cNvSpPr txBox="1">
                <a:spLocks noChangeArrowheads="1"/>
              </p:cNvSpPr>
              <p:nvPr/>
            </p:nvSpPr>
            <p:spPr bwMode="auto">
              <a:xfrm>
                <a:off x="4219657" y="484532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dirty="0">
                    <a:solidFill>
                      <a:srgbClr val="000000"/>
                    </a:solidFill>
                  </a:rPr>
                  <a:t>2</a:t>
                </a:r>
                <a:endParaRPr lang="ja-JP" altLang="en-US" dirty="0">
                  <a:solidFill>
                    <a:srgbClr val="000000"/>
                  </a:solidFill>
                </a:endParaRPr>
              </a:p>
            </p:txBody>
          </p:sp>
          <p:sp>
            <p:nvSpPr>
              <p:cNvPr id="72733" name="テキスト ボックス 199">
                <a:extLst>
                  <a:ext uri="{FF2B5EF4-FFF2-40B4-BE49-F238E27FC236}">
                    <a16:creationId xmlns:a16="http://schemas.microsoft.com/office/drawing/2014/main" id="{AABB8995-4111-CE36-B5A0-03B94F4EB6BF}"/>
                  </a:ext>
                </a:extLst>
              </p:cNvPr>
              <p:cNvSpPr txBox="1">
                <a:spLocks noChangeArrowheads="1"/>
              </p:cNvSpPr>
              <p:nvPr/>
            </p:nvSpPr>
            <p:spPr bwMode="auto">
              <a:xfrm>
                <a:off x="5173312" y="484532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solidFill>
                      <a:srgbClr val="000000"/>
                    </a:solidFill>
                  </a:rPr>
                  <a:t>3</a:t>
                </a:r>
                <a:endParaRPr lang="ja-JP" altLang="en-US">
                  <a:solidFill>
                    <a:srgbClr val="000000"/>
                  </a:solidFill>
                </a:endParaRPr>
              </a:p>
            </p:txBody>
          </p:sp>
          <p:sp>
            <p:nvSpPr>
              <p:cNvPr id="72734" name="テキスト ボックス 200">
                <a:extLst>
                  <a:ext uri="{FF2B5EF4-FFF2-40B4-BE49-F238E27FC236}">
                    <a16:creationId xmlns:a16="http://schemas.microsoft.com/office/drawing/2014/main" id="{76606D9C-9670-F1A6-8133-1DEAC455EF9F}"/>
                  </a:ext>
                </a:extLst>
              </p:cNvPr>
              <p:cNvSpPr txBox="1">
                <a:spLocks noChangeArrowheads="1"/>
              </p:cNvSpPr>
              <p:nvPr/>
            </p:nvSpPr>
            <p:spPr bwMode="auto">
              <a:xfrm>
                <a:off x="6126966" y="484532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solidFill>
                      <a:srgbClr val="000000"/>
                    </a:solidFill>
                  </a:rPr>
                  <a:t>4</a:t>
                </a:r>
                <a:endParaRPr lang="ja-JP" altLang="en-US">
                  <a:solidFill>
                    <a:srgbClr val="000000"/>
                  </a:solidFill>
                </a:endParaRPr>
              </a:p>
            </p:txBody>
          </p:sp>
        </p:grpSp>
      </p:grpSp>
      <p:pic>
        <p:nvPicPr>
          <p:cNvPr id="72710" name="図 201">
            <a:extLst>
              <a:ext uri="{FF2B5EF4-FFF2-40B4-BE49-F238E27FC236}">
                <a16:creationId xmlns:a16="http://schemas.microsoft.com/office/drawing/2014/main" id="{0AE86DE1-3BBC-9459-D64F-571889133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119063"/>
            <a:ext cx="433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図 204" descr="ロゴCAPita.png">
            <a:extLst>
              <a:ext uri="{FF2B5EF4-FFF2-40B4-BE49-F238E27FC236}">
                <a16:creationId xmlns:a16="http://schemas.microsoft.com/office/drawing/2014/main" id="{326DA70E-6E7C-AAEF-7C97-9EF749D730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1938" y="569913"/>
            <a:ext cx="11588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テキスト ボックス 205">
            <a:extLst>
              <a:ext uri="{FF2B5EF4-FFF2-40B4-BE49-F238E27FC236}">
                <a16:creationId xmlns:a16="http://schemas.microsoft.com/office/drawing/2014/main" id="{B4475947-BDAB-658F-29DC-2B9A93037847}"/>
              </a:ext>
            </a:extLst>
          </p:cNvPr>
          <p:cNvSpPr txBox="1">
            <a:spLocks noChangeArrowheads="1"/>
          </p:cNvSpPr>
          <p:nvPr/>
        </p:nvSpPr>
        <p:spPr bwMode="auto">
          <a:xfrm>
            <a:off x="6626225" y="1150938"/>
            <a:ext cx="206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200"/>
              <a:t>※</a:t>
            </a:r>
            <a:r>
              <a:rPr lang="ja-JP" altLang="en-US" sz="1200"/>
              <a:t>ワクチンに含まれる血清型</a:t>
            </a:r>
          </a:p>
        </p:txBody>
      </p:sp>
      <p:sp>
        <p:nvSpPr>
          <p:cNvPr id="72713" name="正方形/長方形 202">
            <a:extLst>
              <a:ext uri="{FF2B5EF4-FFF2-40B4-BE49-F238E27FC236}">
                <a16:creationId xmlns:a16="http://schemas.microsoft.com/office/drawing/2014/main" id="{D900E625-7DD9-81BF-0A91-20E49F284299}"/>
              </a:ext>
            </a:extLst>
          </p:cNvPr>
          <p:cNvSpPr>
            <a:spLocks noChangeArrowheads="1"/>
          </p:cNvSpPr>
          <p:nvPr/>
        </p:nvSpPr>
        <p:spPr bwMode="auto">
          <a:xfrm>
            <a:off x="355600" y="5948363"/>
            <a:ext cx="8537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663575" indent="-663575">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b="1">
                <a:solidFill>
                  <a:srgbClr val="3366CC"/>
                </a:solidFill>
              </a:rPr>
              <a:t>対象・方法：</a:t>
            </a:r>
            <a:r>
              <a:rPr kumimoji="0" lang="en-US" altLang="ja-JP" sz="1000"/>
              <a:t>65</a:t>
            </a:r>
            <a:r>
              <a:rPr kumimoji="0" lang="ja-JP" altLang="en-US" sz="1000"/>
              <a:t>歳以上の成人</a:t>
            </a:r>
            <a:r>
              <a:rPr kumimoji="0" lang="en-US" altLang="ja-JP" sz="1000"/>
              <a:t>84,496</a:t>
            </a:r>
            <a:r>
              <a:rPr kumimoji="0" lang="ja-JP" altLang="en-US" sz="1000"/>
              <a:t>例を</a:t>
            </a:r>
            <a:r>
              <a:rPr kumimoji="0" lang="en-US" altLang="ja-JP" sz="1000"/>
              <a:t>PCV13</a:t>
            </a:r>
            <a:r>
              <a:rPr kumimoji="0" lang="ja-JP" altLang="en-US" sz="1000"/>
              <a:t>群またはプラセボ群の</a:t>
            </a:r>
            <a:r>
              <a:rPr kumimoji="0" lang="en-US" altLang="ja-JP" sz="1000"/>
              <a:t>2</a:t>
            </a:r>
            <a:r>
              <a:rPr kumimoji="0" lang="ja-JP" altLang="en-US" sz="1000"/>
              <a:t>群に無作為に割付けてワクチンを接種し、肺炎球菌性肺炎の感染の有無を調査した。</a:t>
            </a:r>
            <a:endParaRPr kumimoji="0" lang="en-US" altLang="ja-JP" sz="1000"/>
          </a:p>
          <a:p>
            <a:r>
              <a:rPr lang="ja-JP" altLang="en-US" sz="1000" b="1">
                <a:solidFill>
                  <a:srgbClr val="3366CC"/>
                </a:solidFill>
              </a:rPr>
              <a:t>安 　全　性：</a:t>
            </a:r>
            <a:r>
              <a:rPr kumimoji="0" lang="ja-JP" altLang="en-US" sz="1000"/>
              <a:t>安全性部分集団における接種後</a:t>
            </a:r>
            <a:r>
              <a:rPr kumimoji="0" lang="en-US" altLang="ja-JP" sz="1000"/>
              <a:t>7</a:t>
            </a:r>
            <a:r>
              <a:rPr kumimoji="0" lang="ja-JP" altLang="en-US" sz="1000"/>
              <a:t>日間の局所および全身の副反応は、</a:t>
            </a:r>
            <a:r>
              <a:rPr kumimoji="0" lang="en-US" altLang="ja-JP" sz="1000"/>
              <a:t>PCV13</a:t>
            </a:r>
            <a:r>
              <a:rPr kumimoji="0" lang="ja-JP" altLang="en-US" sz="1000"/>
              <a:t>群でそれぞれ</a:t>
            </a:r>
            <a:r>
              <a:rPr kumimoji="0" lang="en-US" altLang="ja-JP" sz="1000"/>
              <a:t>38.4</a:t>
            </a:r>
            <a:r>
              <a:rPr kumimoji="0" lang="ja-JP" altLang="en-US" sz="1000"/>
              <a:t>％（</a:t>
            </a:r>
            <a:r>
              <a:rPr kumimoji="0" lang="en-US" altLang="ja-JP" sz="1000"/>
              <a:t>352/917</a:t>
            </a:r>
            <a:r>
              <a:rPr kumimoji="0" lang="ja-JP" altLang="en-US" sz="1000"/>
              <a:t>例）および</a:t>
            </a:r>
            <a:r>
              <a:rPr kumimoji="0" lang="en-US" altLang="ja-JP" sz="1000"/>
              <a:t>39.5</a:t>
            </a:r>
            <a:r>
              <a:rPr kumimoji="0" lang="ja-JP" altLang="en-US" sz="1000"/>
              <a:t>％（</a:t>
            </a:r>
            <a:r>
              <a:rPr kumimoji="0" lang="en-US" altLang="ja-JP" sz="1000"/>
              <a:t>363/918</a:t>
            </a:r>
            <a:r>
              <a:rPr kumimoji="0" lang="ja-JP" altLang="en-US" sz="1000"/>
              <a:t>例）、プラセボ群でそれぞれ</a:t>
            </a:r>
            <a:r>
              <a:rPr kumimoji="0" lang="en-US" altLang="ja-JP" sz="1000"/>
              <a:t>8.4</a:t>
            </a:r>
            <a:r>
              <a:rPr kumimoji="0" lang="ja-JP" altLang="en-US" sz="1000"/>
              <a:t>％（</a:t>
            </a:r>
            <a:r>
              <a:rPr kumimoji="0" lang="en-US" altLang="ja-JP" sz="1000"/>
              <a:t>73/867</a:t>
            </a:r>
            <a:r>
              <a:rPr kumimoji="0" lang="ja-JP" altLang="en-US" sz="1000"/>
              <a:t>例）および</a:t>
            </a:r>
            <a:r>
              <a:rPr kumimoji="0" lang="en-US" altLang="ja-JP" sz="1000"/>
              <a:t>34.7</a:t>
            </a:r>
            <a:r>
              <a:rPr kumimoji="0" lang="ja-JP" altLang="en-US" sz="1000"/>
              <a:t>％（</a:t>
            </a:r>
            <a:r>
              <a:rPr kumimoji="0" lang="en-US" altLang="ja-JP" sz="1000"/>
              <a:t>315/907</a:t>
            </a:r>
            <a:r>
              <a:rPr kumimoji="0" lang="ja-JP" altLang="en-US" sz="1000"/>
              <a:t>例）に認められた。主なものは、</a:t>
            </a:r>
            <a:r>
              <a:rPr kumimoji="0" lang="en-US" altLang="ja-JP" sz="1000"/>
              <a:t>PCV13</a:t>
            </a:r>
            <a:r>
              <a:rPr kumimoji="0" lang="ja-JP" altLang="en-US" sz="1000"/>
              <a:t>群では疼痛</a:t>
            </a:r>
            <a:r>
              <a:rPr kumimoji="0" lang="en-US" altLang="ja-JP" sz="1000"/>
              <a:t>36.1</a:t>
            </a:r>
            <a:r>
              <a:rPr kumimoji="0" lang="ja-JP" altLang="en-US" sz="1000"/>
              <a:t>％、疲労</a:t>
            </a:r>
            <a:r>
              <a:rPr kumimoji="0" lang="en-US" altLang="ja-JP" sz="1000"/>
              <a:t>18.8</a:t>
            </a:r>
            <a:r>
              <a:rPr kumimoji="0" lang="ja-JP" altLang="en-US" sz="1000"/>
              <a:t>％、新規の全身性筋肉痛</a:t>
            </a:r>
            <a:r>
              <a:rPr kumimoji="0" lang="en-US" altLang="ja-JP" sz="1000"/>
              <a:t>18.4</a:t>
            </a:r>
            <a:r>
              <a:rPr kumimoji="0" lang="ja-JP" altLang="en-US" sz="1000"/>
              <a:t>％、プラセボ群では</a:t>
            </a:r>
            <a:r>
              <a:rPr kumimoji="0" lang="zh-TW" altLang="en-US" sz="1000"/>
              <a:t>疲労</a:t>
            </a:r>
            <a:r>
              <a:rPr kumimoji="0" lang="en-US" altLang="zh-TW" sz="1000"/>
              <a:t>14.8</a:t>
            </a:r>
            <a:r>
              <a:rPr kumimoji="0" lang="zh-TW" altLang="en-US" sz="1000"/>
              <a:t>％</a:t>
            </a:r>
            <a:r>
              <a:rPr kumimoji="0" lang="ja-JP" altLang="en-US" sz="1000"/>
              <a:t>、</a:t>
            </a:r>
            <a:r>
              <a:rPr kumimoji="0" lang="zh-TW" altLang="en-US" sz="1000"/>
              <a:t>頭痛</a:t>
            </a:r>
            <a:r>
              <a:rPr kumimoji="0" lang="en-US" altLang="zh-TW" sz="1000"/>
              <a:t>14.8</a:t>
            </a:r>
            <a:r>
              <a:rPr kumimoji="0" lang="zh-TW" altLang="en-US" sz="1000"/>
              <a:t>％</a:t>
            </a:r>
            <a:r>
              <a:rPr kumimoji="0" lang="ja-JP" altLang="en-US" sz="1000"/>
              <a:t>、</a:t>
            </a:r>
            <a:r>
              <a:rPr kumimoji="0" lang="zh-TW" altLang="en-US" sz="1000"/>
              <a:t>下痢</a:t>
            </a:r>
            <a:r>
              <a:rPr kumimoji="0" lang="en-US" altLang="zh-TW" sz="1000"/>
              <a:t>8.7</a:t>
            </a:r>
            <a:r>
              <a:rPr kumimoji="0" lang="zh-TW" altLang="en-US" sz="1000"/>
              <a:t>％</a:t>
            </a:r>
            <a:r>
              <a:rPr kumimoji="0" lang="ja-JP" altLang="en-US" sz="1000"/>
              <a:t>であった。</a:t>
            </a:r>
            <a:endParaRPr kumimoji="0" lang="zh-TW" altLang="en-US" sz="1000"/>
          </a:p>
        </p:txBody>
      </p:sp>
      <p:sp>
        <p:nvSpPr>
          <p:cNvPr id="72714" name="TextBox 11">
            <a:extLst>
              <a:ext uri="{FF2B5EF4-FFF2-40B4-BE49-F238E27FC236}">
                <a16:creationId xmlns:a16="http://schemas.microsoft.com/office/drawing/2014/main" id="{A942433D-BF17-22B8-DC55-9A82535ABD11}"/>
              </a:ext>
            </a:extLst>
          </p:cNvPr>
          <p:cNvSpPr txBox="1">
            <a:spLocks noChangeArrowheads="1"/>
          </p:cNvSpPr>
          <p:nvPr/>
        </p:nvSpPr>
        <p:spPr bwMode="auto">
          <a:xfrm>
            <a:off x="4383088" y="5667375"/>
            <a:ext cx="4689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5613">
              <a:defRPr>
                <a:solidFill>
                  <a:schemeClr val="tx1"/>
                </a:solidFill>
                <a:latin typeface="Arial" panose="020B0604020202020204" pitchFamily="34" charset="0"/>
                <a:ea typeface="ＭＳ Ｐゴシック" panose="020B0600070205080204" pitchFamily="50" charset="-128"/>
              </a:defRPr>
            </a:lvl1pPr>
            <a:lvl2pPr marL="742950" indent="-285750" defTabSz="455613">
              <a:defRPr>
                <a:solidFill>
                  <a:schemeClr val="tx1"/>
                </a:solidFill>
                <a:latin typeface="Arial" panose="020B0604020202020204" pitchFamily="34" charset="0"/>
                <a:ea typeface="ＭＳ Ｐゴシック" panose="020B0600070205080204" pitchFamily="50" charset="-128"/>
              </a:defRPr>
            </a:lvl2pPr>
            <a:lvl3pPr marL="1143000" indent="-228600" defTabSz="455613">
              <a:defRPr>
                <a:solidFill>
                  <a:schemeClr val="tx1"/>
                </a:solidFill>
                <a:latin typeface="Arial" panose="020B0604020202020204" pitchFamily="34" charset="0"/>
                <a:ea typeface="ＭＳ Ｐゴシック" panose="020B0600070205080204" pitchFamily="50" charset="-128"/>
              </a:defRPr>
            </a:lvl3pPr>
            <a:lvl4pPr marL="1600200" indent="-228600" defTabSz="455613">
              <a:defRPr>
                <a:solidFill>
                  <a:schemeClr val="tx1"/>
                </a:solidFill>
                <a:latin typeface="Arial" panose="020B0604020202020204" pitchFamily="34" charset="0"/>
                <a:ea typeface="ＭＳ Ｐゴシック" panose="020B0600070205080204" pitchFamily="50" charset="-128"/>
              </a:defRPr>
            </a:lvl4pPr>
            <a:lvl5pPr marL="2057400" indent="-228600" defTabSz="455613">
              <a:defRPr>
                <a:solidFill>
                  <a:schemeClr val="tx1"/>
                </a:solidFill>
                <a:latin typeface="Arial" panose="020B0604020202020204" pitchFamily="34" charset="0"/>
                <a:ea typeface="ＭＳ Ｐゴシック" panose="020B0600070205080204" pitchFamily="50" charset="-128"/>
              </a:defRPr>
            </a:lvl5pPr>
            <a:lvl6pPr marL="25146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spcAft>
                <a:spcPts val="200"/>
              </a:spcAft>
            </a:pPr>
            <a:r>
              <a:rPr lang="en-US" altLang="ja-JP" sz="800">
                <a:solidFill>
                  <a:srgbClr val="000000"/>
                </a:solidFill>
              </a:rPr>
              <a:t>Copyright © 2015</a:t>
            </a:r>
            <a:r>
              <a:rPr lang="ja-JP" altLang="en-US" sz="800">
                <a:solidFill>
                  <a:srgbClr val="000000"/>
                </a:solidFill>
              </a:rPr>
              <a:t>　</a:t>
            </a:r>
            <a:r>
              <a:rPr lang="en-US" altLang="ja-JP" sz="800">
                <a:solidFill>
                  <a:srgbClr val="000000"/>
                </a:solidFill>
              </a:rPr>
              <a:t>Massachusetts Medical Society. All rights reserved. Translated with permission.</a:t>
            </a:r>
            <a:endParaRPr lang="ja-JP" altLang="en-US" sz="800">
              <a:solidFill>
                <a:srgbClr val="000000"/>
              </a:solidFill>
            </a:endParaRPr>
          </a:p>
        </p:txBody>
      </p:sp>
      <p:sp>
        <p:nvSpPr>
          <p:cNvPr id="207" name="正方形/長方形 206">
            <a:extLst>
              <a:ext uri="{FF2B5EF4-FFF2-40B4-BE49-F238E27FC236}">
                <a16:creationId xmlns:a16="http://schemas.microsoft.com/office/drawing/2014/main" id="{F55A3BAC-A314-8B7F-B930-C491B501011D}"/>
              </a:ext>
            </a:extLst>
          </p:cNvPr>
          <p:cNvSpPr/>
          <p:nvPr/>
        </p:nvSpPr>
        <p:spPr>
          <a:xfrm>
            <a:off x="119063" y="1428750"/>
            <a:ext cx="8921750" cy="445452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600" b="1" dirty="0">
              <a:solidFill>
                <a:srgbClr val="FF0000"/>
              </a:solidFill>
            </a:endParaRPr>
          </a:p>
        </p:txBody>
      </p:sp>
      <p:sp>
        <p:nvSpPr>
          <p:cNvPr id="72716" name="正方形/長方形 207">
            <a:extLst>
              <a:ext uri="{FF2B5EF4-FFF2-40B4-BE49-F238E27FC236}">
                <a16:creationId xmlns:a16="http://schemas.microsoft.com/office/drawing/2014/main" id="{E3C2611E-5DB6-ED38-6AB3-24237B29503B}"/>
              </a:ext>
            </a:extLst>
          </p:cNvPr>
          <p:cNvSpPr>
            <a:spLocks noChangeArrowheads="1"/>
          </p:cNvSpPr>
          <p:nvPr/>
        </p:nvSpPr>
        <p:spPr bwMode="auto">
          <a:xfrm>
            <a:off x="34925" y="1130300"/>
            <a:ext cx="2533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a:solidFill>
                  <a:schemeClr val="tx1"/>
                </a:solidFill>
                <a:latin typeface="Arial" panose="020B0604020202020204" pitchFamily="34" charset="0"/>
                <a:ea typeface="ＭＳ Ｐゴシック" panose="020B0600070205080204" pitchFamily="50" charset="-128"/>
              </a:defRPr>
            </a:lvl1pPr>
            <a:lvl2pPr marL="742950" indent="-285750" defTabSz="455613">
              <a:defRPr>
                <a:solidFill>
                  <a:schemeClr val="tx1"/>
                </a:solidFill>
                <a:latin typeface="Arial" panose="020B0604020202020204" pitchFamily="34" charset="0"/>
                <a:ea typeface="ＭＳ Ｐゴシック" panose="020B0600070205080204" pitchFamily="50" charset="-128"/>
              </a:defRPr>
            </a:lvl2pPr>
            <a:lvl3pPr marL="1143000" indent="-228600" defTabSz="455613">
              <a:defRPr>
                <a:solidFill>
                  <a:schemeClr val="tx1"/>
                </a:solidFill>
                <a:latin typeface="Arial" panose="020B0604020202020204" pitchFamily="34" charset="0"/>
                <a:ea typeface="ＭＳ Ｐゴシック" panose="020B0600070205080204" pitchFamily="50" charset="-128"/>
              </a:defRPr>
            </a:lvl3pPr>
            <a:lvl4pPr marL="1600200" indent="-228600" defTabSz="455613">
              <a:defRPr>
                <a:solidFill>
                  <a:schemeClr val="tx1"/>
                </a:solidFill>
                <a:latin typeface="Arial" panose="020B0604020202020204" pitchFamily="34" charset="0"/>
                <a:ea typeface="ＭＳ Ｐゴシック" panose="020B0600070205080204" pitchFamily="50" charset="-128"/>
              </a:defRPr>
            </a:lvl4pPr>
            <a:lvl5pPr marL="2057400" indent="-228600" defTabSz="455613">
              <a:defRPr>
                <a:solidFill>
                  <a:schemeClr val="tx1"/>
                </a:solidFill>
                <a:latin typeface="Arial" panose="020B0604020202020204" pitchFamily="34" charset="0"/>
                <a:ea typeface="ＭＳ Ｐゴシック" panose="020B0600070205080204" pitchFamily="50" charset="-128"/>
              </a:defRPr>
            </a:lvl5pPr>
            <a:lvl6pPr marL="25146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0" lang="ja-JP" altLang="en-US" sz="1600">
                <a:solidFill>
                  <a:srgbClr val="333399"/>
                </a:solidFill>
              </a:rPr>
              <a:t>平均追跡調査期間：</a:t>
            </a:r>
            <a:r>
              <a:rPr kumimoji="0" lang="nl-NL" altLang="ja-JP" sz="1600">
                <a:solidFill>
                  <a:srgbClr val="333399"/>
                </a:solidFill>
              </a:rPr>
              <a:t>3.97</a:t>
            </a:r>
            <a:r>
              <a:rPr kumimoji="0" lang="ja-JP" altLang="en-US" sz="1600">
                <a:solidFill>
                  <a:srgbClr val="333399"/>
                </a:solidFill>
              </a:rPr>
              <a:t>年</a:t>
            </a:r>
            <a:endParaRPr kumimoji="0" lang="en-US" altLang="ja-JP" sz="1600">
              <a:solidFill>
                <a:srgbClr val="333399"/>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CFFFD-E590-3AFF-9DE3-892C15D8A74D}"/>
              </a:ext>
            </a:extLst>
          </p:cNvPr>
          <p:cNvSpPr>
            <a:spLocks noGrp="1"/>
          </p:cNvSpPr>
          <p:nvPr>
            <p:ph type="title"/>
          </p:nvPr>
        </p:nvSpPr>
        <p:spPr/>
        <p:txBody>
          <a:bodyPr/>
          <a:lstStyle/>
          <a:p>
            <a:r>
              <a:rPr kumimoji="1" lang="ja-JP" altLang="en-US" dirty="0"/>
              <a:t>ワクチンの話題　２</a:t>
            </a:r>
          </a:p>
        </p:txBody>
      </p:sp>
      <p:sp>
        <p:nvSpPr>
          <p:cNvPr id="3" name="コンテンツ プレースホルダー 2">
            <a:extLst>
              <a:ext uri="{FF2B5EF4-FFF2-40B4-BE49-F238E27FC236}">
                <a16:creationId xmlns:a16="http://schemas.microsoft.com/office/drawing/2014/main" id="{5B33B4C9-1EAC-30AF-2A30-4CD9876A408D}"/>
              </a:ext>
            </a:extLst>
          </p:cNvPr>
          <p:cNvSpPr>
            <a:spLocks noGrp="1"/>
          </p:cNvSpPr>
          <p:nvPr>
            <p:ph idx="1"/>
          </p:nvPr>
        </p:nvSpPr>
        <p:spPr/>
        <p:txBody>
          <a:bodyPr/>
          <a:lstStyle/>
          <a:p>
            <a:r>
              <a:rPr kumimoji="1" lang="en-US" altLang="ja-JP" sz="2000" dirty="0"/>
              <a:t>2024/1/15 </a:t>
            </a:r>
            <a:r>
              <a:rPr kumimoji="1" lang="ja-JP" altLang="en-US" sz="2000" dirty="0"/>
              <a:t>高齢者</a:t>
            </a:r>
            <a:r>
              <a:rPr kumimoji="1" lang="en-US" altLang="ja-JP" sz="2000" dirty="0"/>
              <a:t>RS</a:t>
            </a:r>
            <a:r>
              <a:rPr kumimoji="1" lang="ja-JP" altLang="en-US" sz="2000" dirty="0"/>
              <a:t>ワクチン「アレックスビー」</a:t>
            </a:r>
            <a:r>
              <a:rPr kumimoji="1" lang="en-US" altLang="ja-JP" sz="2000" dirty="0"/>
              <a:t>GSK</a:t>
            </a:r>
            <a:r>
              <a:rPr kumimoji="1" lang="ja-JP" altLang="en-US" sz="2000" dirty="0"/>
              <a:t>発売</a:t>
            </a:r>
            <a:endParaRPr kumimoji="1" lang="en-US" altLang="ja-JP" sz="2000" dirty="0"/>
          </a:p>
          <a:p>
            <a:r>
              <a:rPr lang="en-US" altLang="ja-JP" sz="2000" dirty="0">
                <a:latin typeface="+mj-ea"/>
                <a:ea typeface="+mj-ea"/>
              </a:rPr>
              <a:t>2024/3 </a:t>
            </a:r>
            <a:r>
              <a:rPr lang="ja-JP" altLang="en-US" sz="2000" dirty="0">
                <a:latin typeface="+mj-ea"/>
                <a:ea typeface="+mj-ea"/>
              </a:rPr>
              <a:t>肺炎球菌</a:t>
            </a:r>
            <a:r>
              <a:rPr lang="en-US" altLang="ja-JP" sz="2000" dirty="0">
                <a:latin typeface="+mj-ea"/>
                <a:ea typeface="+mj-ea"/>
              </a:rPr>
              <a:t>20</a:t>
            </a:r>
            <a:r>
              <a:rPr lang="ja-JP" altLang="en-US" sz="2000" dirty="0">
                <a:latin typeface="+mj-ea"/>
                <a:ea typeface="+mj-ea"/>
              </a:rPr>
              <a:t>価プレベナー</a:t>
            </a:r>
            <a:r>
              <a:rPr lang="en-US" altLang="ja-JP" sz="2000" dirty="0">
                <a:latin typeface="+mj-ea"/>
                <a:ea typeface="+mj-ea"/>
              </a:rPr>
              <a:t>20</a:t>
            </a:r>
            <a:r>
              <a:rPr lang="ja-JP" altLang="en-US" sz="2000" dirty="0">
                <a:latin typeface="+mj-ea"/>
                <a:ea typeface="+mj-ea"/>
              </a:rPr>
              <a:t>承認</a:t>
            </a:r>
            <a:endParaRPr lang="en-US" altLang="ja-JP" sz="2000" dirty="0">
              <a:latin typeface="+mj-ea"/>
              <a:ea typeface="+mj-ea"/>
            </a:endParaRPr>
          </a:p>
          <a:p>
            <a:endParaRPr kumimoji="1" lang="en-US" altLang="ja-JP" sz="2000" dirty="0"/>
          </a:p>
          <a:p>
            <a:r>
              <a:rPr kumimoji="1" lang="en-US" altLang="ja-JP" sz="2000" dirty="0"/>
              <a:t>2024/05 </a:t>
            </a:r>
            <a:r>
              <a:rPr kumimoji="1" lang="ja-JP" altLang="en-US" sz="2000" dirty="0"/>
              <a:t>妊婦</a:t>
            </a:r>
            <a:r>
              <a:rPr kumimoji="1" lang="en-US" altLang="ja-JP" sz="2000" dirty="0"/>
              <a:t>RS</a:t>
            </a:r>
            <a:r>
              <a:rPr kumimoji="1" lang="ja-JP" altLang="en-US" sz="2000" dirty="0"/>
              <a:t>ワクチン「アブリスボ」ファイザー　発売</a:t>
            </a:r>
            <a:endParaRPr kumimoji="1" lang="en-US" altLang="ja-JP" sz="2000" dirty="0"/>
          </a:p>
          <a:p>
            <a:r>
              <a:rPr lang="en-US" altLang="ja-JP" sz="2000" dirty="0"/>
              <a:t>2024/05 </a:t>
            </a:r>
            <a:r>
              <a:rPr lang="ja-JP" altLang="en-US" sz="2000" dirty="0"/>
              <a:t>新生児用</a:t>
            </a:r>
            <a:r>
              <a:rPr lang="en-US" altLang="ja-JP" sz="2000" dirty="0"/>
              <a:t>RS</a:t>
            </a:r>
            <a:r>
              <a:rPr lang="ja-JP" altLang="en-US" sz="2000" dirty="0"/>
              <a:t>ウイルス抗体薬「ベイフォータス」ニルセビマブ」アストラゼネカ　発売　</a:t>
            </a:r>
            <a:endParaRPr lang="en-US" altLang="ja-JP" sz="2000" dirty="0"/>
          </a:p>
          <a:p>
            <a:pPr lvl="1"/>
            <a:r>
              <a:rPr lang="en-US" altLang="ja-JP" sz="1800" dirty="0"/>
              <a:t>2024/5 </a:t>
            </a:r>
            <a:r>
              <a:rPr lang="ja-JP" altLang="en-US" sz="1800" dirty="0"/>
              <a:t>日本におけるニルセビマブの使用に関するコンセンサスガイドライン 日本小児科学会予防接種・感染症対策委員会</a:t>
            </a:r>
            <a:endParaRPr lang="en-US" altLang="ja-JP" sz="1800" dirty="0"/>
          </a:p>
          <a:p>
            <a:r>
              <a:rPr lang="ja-JP" altLang="en-US" sz="2000" dirty="0">
                <a:solidFill>
                  <a:srgbClr val="000000"/>
                </a:solidFill>
                <a:highlight>
                  <a:srgbClr val="FFFFFF"/>
                </a:highlight>
                <a:latin typeface="+mj-ea"/>
                <a:ea typeface="+mj-ea"/>
              </a:rPr>
              <a:t>コロナワクチン </a:t>
            </a:r>
            <a:r>
              <a:rPr lang="en-US" altLang="ja-JP" sz="2000" dirty="0">
                <a:solidFill>
                  <a:srgbClr val="000000"/>
                </a:solidFill>
                <a:highlight>
                  <a:srgbClr val="FFFFFF"/>
                </a:highlight>
                <a:latin typeface="+mj-ea"/>
                <a:ea typeface="+mj-ea"/>
              </a:rPr>
              <a:t>JN.1 </a:t>
            </a:r>
          </a:p>
          <a:p>
            <a:pPr lvl="1"/>
            <a:r>
              <a:rPr lang="ja-JP" altLang="en-US" sz="1600" dirty="0"/>
              <a:t>コロナ　</a:t>
            </a:r>
            <a:r>
              <a:rPr lang="en-US" altLang="ja-JP" sz="1600" dirty="0"/>
              <a:t>mRNA</a:t>
            </a:r>
            <a:r>
              <a:rPr lang="ja-JP" altLang="en-US" sz="1600" dirty="0"/>
              <a:t>ワクチン「コミナティ」ファイザー　一人用シリンジ、余りを返品可</a:t>
            </a:r>
            <a:endParaRPr lang="en-US" altLang="ja-JP" sz="1600" dirty="0"/>
          </a:p>
          <a:p>
            <a:pPr lvl="1"/>
            <a:r>
              <a:rPr lang="ja-JP" altLang="en-US" sz="1600" dirty="0"/>
              <a:t>コロナ　</a:t>
            </a:r>
            <a:r>
              <a:rPr lang="en-US" altLang="ja-JP" sz="1600" dirty="0"/>
              <a:t>mRNA</a:t>
            </a:r>
            <a:r>
              <a:rPr lang="ja-JP" altLang="en-US" sz="1600" dirty="0"/>
              <a:t>ワクチン「スパイクバックス」モデルナ</a:t>
            </a:r>
            <a:endParaRPr lang="en-US" altLang="ja-JP" sz="1600" dirty="0"/>
          </a:p>
          <a:p>
            <a:pPr lvl="1"/>
            <a:r>
              <a:rPr kumimoji="1" lang="ja-JP" altLang="en-US" sz="1600" dirty="0">
                <a:latin typeface="+mj-ea"/>
                <a:ea typeface="+mj-ea"/>
              </a:rPr>
              <a:t>コロナ</a:t>
            </a:r>
            <a:r>
              <a:rPr kumimoji="1" lang="en-US" altLang="ja-JP" sz="1600" dirty="0">
                <a:latin typeface="+mj-ea"/>
                <a:ea typeface="+mj-ea"/>
              </a:rPr>
              <a:t> </a:t>
            </a:r>
            <a:r>
              <a:rPr lang="ja-JP" altLang="en-US" sz="1600" dirty="0">
                <a:latin typeface="+mj-ea"/>
                <a:ea typeface="+mj-ea"/>
              </a:rPr>
              <a:t>組換蛋白ワクチン</a:t>
            </a:r>
            <a:r>
              <a:rPr kumimoji="1" lang="ja-JP" altLang="en-US" sz="1600" dirty="0">
                <a:latin typeface="+mj-ea"/>
                <a:ea typeface="+mj-ea"/>
              </a:rPr>
              <a:t>「</a:t>
            </a:r>
            <a:r>
              <a:rPr lang="ja-JP" altLang="en-US" sz="1600" dirty="0">
                <a:latin typeface="+mj-ea"/>
                <a:ea typeface="+mj-ea"/>
              </a:rPr>
              <a:t>ヌバキソビッド</a:t>
            </a:r>
            <a:r>
              <a:rPr kumimoji="1" lang="ja-JP" altLang="en-US" sz="1600" dirty="0">
                <a:latin typeface="+mj-ea"/>
                <a:ea typeface="+mj-ea"/>
              </a:rPr>
              <a:t>」</a:t>
            </a:r>
            <a:r>
              <a:rPr lang="ja-JP" altLang="en-US" sz="1600" dirty="0">
                <a:latin typeface="+mj-ea"/>
                <a:ea typeface="+mj-ea"/>
              </a:rPr>
              <a:t>タケダ</a:t>
            </a:r>
            <a:endParaRPr kumimoji="1" lang="en-US" altLang="ja-JP" sz="1600" dirty="0">
              <a:latin typeface="+mj-ea"/>
              <a:ea typeface="+mj-ea"/>
            </a:endParaRPr>
          </a:p>
          <a:p>
            <a:pPr lvl="1"/>
            <a:r>
              <a:rPr kumimoji="1" lang="ja-JP" altLang="en-US" sz="1600" dirty="0">
                <a:latin typeface="+mj-ea"/>
                <a:ea typeface="+mj-ea"/>
              </a:rPr>
              <a:t>コロナ</a:t>
            </a:r>
            <a:r>
              <a:rPr kumimoji="1" lang="en-US" altLang="ja-JP" sz="1600" dirty="0">
                <a:latin typeface="+mj-ea"/>
                <a:ea typeface="+mj-ea"/>
              </a:rPr>
              <a:t> </a:t>
            </a:r>
            <a:r>
              <a:rPr lang="en-US" altLang="ja-JP" sz="1600" dirty="0"/>
              <a:t>mRNA</a:t>
            </a:r>
            <a:r>
              <a:rPr kumimoji="1" lang="ja-JP" altLang="en-US" sz="1600" dirty="0">
                <a:latin typeface="+mj-ea"/>
                <a:ea typeface="+mj-ea"/>
              </a:rPr>
              <a:t>ワクチン「ダイチロナ」第一三共　</a:t>
            </a:r>
            <a:endParaRPr kumimoji="1" lang="en-US" altLang="ja-JP" sz="1600" dirty="0">
              <a:latin typeface="+mj-ea"/>
              <a:ea typeface="+mj-ea"/>
            </a:endParaRPr>
          </a:p>
          <a:p>
            <a:pPr lvl="1"/>
            <a:r>
              <a:rPr lang="ja-JP" altLang="en-US" sz="1600" dirty="0">
                <a:latin typeface="+mj-ea"/>
                <a:ea typeface="+mj-ea"/>
              </a:rPr>
              <a:t>コロナ　</a:t>
            </a:r>
            <a:r>
              <a:rPr lang="ja-JP" altLang="en-US" sz="1600" i="0" dirty="0">
                <a:solidFill>
                  <a:srgbClr val="000000"/>
                </a:solidFill>
                <a:effectLst/>
                <a:highlight>
                  <a:srgbClr val="FFFFFF"/>
                </a:highlight>
                <a:latin typeface="+mj-ea"/>
                <a:ea typeface="+mj-ea"/>
              </a:rPr>
              <a:t>自己増殖型</a:t>
            </a:r>
            <a:r>
              <a:rPr lang="en-US" altLang="ja-JP" sz="1600" dirty="0"/>
              <a:t>mRNA </a:t>
            </a:r>
            <a:r>
              <a:rPr lang="ja-JP" altLang="en-US" sz="1600" i="0" dirty="0">
                <a:solidFill>
                  <a:srgbClr val="000000"/>
                </a:solidFill>
                <a:effectLst/>
                <a:highlight>
                  <a:srgbClr val="FFFFFF"/>
                </a:highlight>
                <a:latin typeface="+mj-ea"/>
                <a:ea typeface="+mj-ea"/>
              </a:rPr>
              <a:t>ワクチン「コスタイベ」明治ファルマ</a:t>
            </a:r>
            <a:endParaRPr lang="en-US" altLang="ja-JP" sz="1600" i="0" dirty="0">
              <a:solidFill>
                <a:srgbClr val="000000"/>
              </a:solidFill>
              <a:effectLst/>
              <a:highlight>
                <a:srgbClr val="FFFFFF"/>
              </a:highlight>
              <a:latin typeface="+mj-ea"/>
              <a:ea typeface="+mj-ea"/>
            </a:endParaRPr>
          </a:p>
          <a:p>
            <a:endParaRPr lang="ja-JP" altLang="en-US" sz="2000" i="0" dirty="0">
              <a:solidFill>
                <a:srgbClr val="000000"/>
              </a:solidFill>
              <a:effectLst/>
              <a:highlight>
                <a:srgbClr val="FFFFFF"/>
              </a:highlight>
              <a:latin typeface="+mj-ea"/>
              <a:ea typeface="+mj-ea"/>
            </a:endParaRPr>
          </a:p>
        </p:txBody>
      </p:sp>
    </p:spTree>
    <p:extLst>
      <p:ext uri="{BB962C8B-B14F-4D97-AF65-F5344CB8AC3E}">
        <p14:creationId xmlns:p14="http://schemas.microsoft.com/office/powerpoint/2010/main" val="1949679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D1A97D1-750C-C74B-D9D0-3175D58A4148}"/>
              </a:ext>
            </a:extLst>
          </p:cNvPr>
          <p:cNvSpPr>
            <a:spLocks noGrp="1"/>
          </p:cNvSpPr>
          <p:nvPr>
            <p:ph type="title"/>
          </p:nvPr>
        </p:nvSpPr>
        <p:spPr>
          <a:xfrm>
            <a:off x="971600" y="-38318"/>
            <a:ext cx="8469312" cy="974725"/>
          </a:xfrm>
        </p:spPr>
        <p:txBody>
          <a:bodyPr>
            <a:noAutofit/>
          </a:bodyPr>
          <a:lstStyle/>
          <a:p>
            <a:pPr>
              <a:defRPr/>
            </a:pPr>
            <a:r>
              <a:rPr lang="ja-JP" altLang="en-US" sz="1100" kern="1200" dirty="0">
                <a:solidFill>
                  <a:srgbClr val="FF6600"/>
                </a:solidFill>
              </a:rPr>
              <a:t>［</a:t>
            </a:r>
            <a:r>
              <a:rPr lang="en-US" altLang="ja-JP" sz="1100" kern="1200" dirty="0">
                <a:solidFill>
                  <a:srgbClr val="FF6600"/>
                </a:solidFill>
              </a:rPr>
              <a:t>65</a:t>
            </a:r>
            <a:r>
              <a:rPr lang="ja-JP" altLang="en-US" sz="1100" kern="1200" dirty="0">
                <a:solidFill>
                  <a:srgbClr val="FF6600"/>
                </a:solidFill>
              </a:rPr>
              <a:t>歳以上、肺炎球菌ワクチン未接種］海外第</a:t>
            </a:r>
            <a:r>
              <a:rPr lang="en-US" altLang="ja-JP" sz="1100" kern="1200" dirty="0">
                <a:solidFill>
                  <a:srgbClr val="FF6600"/>
                </a:solidFill>
              </a:rPr>
              <a:t>Ⅳ</a:t>
            </a:r>
            <a:r>
              <a:rPr lang="ja-JP" altLang="en-US" sz="1100" kern="1200" dirty="0">
                <a:solidFill>
                  <a:srgbClr val="FF6600"/>
                </a:solidFill>
              </a:rPr>
              <a:t>相臨床試験（</a:t>
            </a:r>
            <a:r>
              <a:rPr lang="en-US" altLang="ja-JP" sz="1100" kern="1200" dirty="0" err="1">
                <a:solidFill>
                  <a:srgbClr val="FF6600"/>
                </a:solidFill>
              </a:rPr>
              <a:t>CAPiTA</a:t>
            </a:r>
            <a:r>
              <a:rPr lang="ja-JP" altLang="en-US" sz="1100" kern="1200" dirty="0">
                <a:solidFill>
                  <a:srgbClr val="FF6600"/>
                </a:solidFill>
              </a:rPr>
              <a:t>試験）</a:t>
            </a:r>
            <a:br>
              <a:rPr lang="en-US" altLang="ja-JP" sz="2400" dirty="0">
                <a:solidFill>
                  <a:srgbClr val="000000"/>
                </a:solidFill>
              </a:rPr>
            </a:br>
            <a:r>
              <a:rPr lang="ja-JP" altLang="en-US" sz="1800" dirty="0">
                <a:solidFill>
                  <a:srgbClr val="000000"/>
                </a:solidFill>
              </a:rPr>
              <a:t>肺炎球菌</a:t>
            </a:r>
            <a:r>
              <a:rPr lang="en-US" altLang="ja-JP" sz="1800" baseline="30000" dirty="0">
                <a:solidFill>
                  <a:srgbClr val="000000"/>
                </a:solidFill>
              </a:rPr>
              <a:t>※</a:t>
            </a:r>
            <a:r>
              <a:rPr lang="ja-JP" altLang="en-US" sz="1800" dirty="0">
                <a:solidFill>
                  <a:srgbClr val="000000"/>
                </a:solidFill>
              </a:rPr>
              <a:t>による</a:t>
            </a:r>
            <a:r>
              <a:rPr lang="ja-JP" altLang="en-US" sz="1800" dirty="0"/>
              <a:t>非菌血症性</a:t>
            </a:r>
            <a:r>
              <a:rPr lang="en-US" altLang="ja-JP" sz="1800" dirty="0"/>
              <a:t>/</a:t>
            </a:r>
            <a:r>
              <a:rPr lang="ja-JP" altLang="en-US" sz="1800" dirty="0"/>
              <a:t>非侵襲性市中肺炎（</a:t>
            </a:r>
            <a:r>
              <a:rPr lang="en-US" altLang="ja-JP" sz="1800" dirty="0"/>
              <a:t>CAP</a:t>
            </a:r>
            <a:r>
              <a:rPr lang="ja-JP" altLang="en-US" sz="1800" dirty="0"/>
              <a:t>）</a:t>
            </a:r>
            <a:r>
              <a:rPr lang="ja-JP" altLang="en-US" sz="1800" dirty="0">
                <a:solidFill>
                  <a:srgbClr val="000000"/>
                </a:solidFill>
              </a:rPr>
              <a:t>および</a:t>
            </a:r>
            <a:br>
              <a:rPr lang="en-US" altLang="ja-JP" sz="1800" dirty="0">
                <a:solidFill>
                  <a:srgbClr val="000000"/>
                </a:solidFill>
              </a:rPr>
            </a:br>
            <a:r>
              <a:rPr lang="ja-JP" altLang="en-US" sz="1800" dirty="0">
                <a:solidFill>
                  <a:srgbClr val="000000"/>
                </a:solidFill>
              </a:rPr>
              <a:t>侵襲性肺炎球菌感染症（</a:t>
            </a:r>
            <a:r>
              <a:rPr lang="en-US" altLang="ja-JP" sz="1800" dirty="0">
                <a:solidFill>
                  <a:srgbClr val="000000"/>
                </a:solidFill>
              </a:rPr>
              <a:t>IPD</a:t>
            </a:r>
            <a:r>
              <a:rPr lang="ja-JP" altLang="en-US" sz="1800" dirty="0">
                <a:solidFill>
                  <a:srgbClr val="000000"/>
                </a:solidFill>
              </a:rPr>
              <a:t>）の累積発症数</a:t>
            </a:r>
            <a:r>
              <a:rPr lang="ja-JP" altLang="en-US" sz="1200" dirty="0">
                <a:solidFill>
                  <a:srgbClr val="000000"/>
                </a:solidFill>
              </a:rPr>
              <a:t>［海外データ：オランダ］</a:t>
            </a:r>
            <a:endParaRPr lang="nl-NL" sz="1200" baseline="30000" dirty="0"/>
          </a:p>
        </p:txBody>
      </p:sp>
      <p:sp>
        <p:nvSpPr>
          <p:cNvPr id="73731" name="Slide Number Placeholder 2">
            <a:extLst>
              <a:ext uri="{FF2B5EF4-FFF2-40B4-BE49-F238E27FC236}">
                <a16:creationId xmlns:a16="http://schemas.microsoft.com/office/drawing/2014/main" id="{71F6970B-EE35-3FA4-EA59-0987A7318FF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3FCFA62-676A-45B2-86EC-EFEAFC12F850}" type="slidenum">
              <a:rPr kumimoji="0" lang="en-US" altLang="ja-JP">
                <a:solidFill>
                  <a:srgbClr val="000000"/>
                </a:solidFill>
              </a:rPr>
              <a:pPr/>
              <a:t>30</a:t>
            </a:fld>
            <a:endParaRPr kumimoji="0" lang="en-US" altLang="ja-JP">
              <a:solidFill>
                <a:srgbClr val="000000"/>
              </a:solidFill>
            </a:endParaRPr>
          </a:p>
        </p:txBody>
      </p:sp>
      <p:sp>
        <p:nvSpPr>
          <p:cNvPr id="73732" name="テキスト ボックス 74">
            <a:extLst>
              <a:ext uri="{FF2B5EF4-FFF2-40B4-BE49-F238E27FC236}">
                <a16:creationId xmlns:a16="http://schemas.microsoft.com/office/drawing/2014/main" id="{D04FFBC7-325F-49DE-5A6E-EC4163D9D8F4}"/>
              </a:ext>
            </a:extLst>
          </p:cNvPr>
          <p:cNvSpPr txBox="1">
            <a:spLocks noChangeArrowheads="1"/>
          </p:cNvSpPr>
          <p:nvPr/>
        </p:nvSpPr>
        <p:spPr bwMode="auto">
          <a:xfrm>
            <a:off x="1041400" y="1663700"/>
            <a:ext cx="3233738"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000">
                <a:solidFill>
                  <a:srgbClr val="FFFFFF"/>
                </a:solidFill>
              </a:rPr>
              <a:t>肺炎球菌性</a:t>
            </a:r>
            <a:r>
              <a:rPr lang="en-US" altLang="ja-JP" sz="2000" baseline="30000">
                <a:solidFill>
                  <a:srgbClr val="FFFFFF"/>
                </a:solidFill>
              </a:rPr>
              <a:t>※</a:t>
            </a:r>
            <a:endParaRPr lang="en-US" altLang="zh-TW" sz="2000">
              <a:solidFill>
                <a:srgbClr val="FFFFFF"/>
              </a:solidFill>
            </a:endParaRPr>
          </a:p>
          <a:p>
            <a:pPr algn="ctr"/>
            <a:r>
              <a:rPr lang="zh-TW" altLang="en-US" sz="2000">
                <a:solidFill>
                  <a:srgbClr val="FFFFFF"/>
                </a:solidFill>
              </a:rPr>
              <a:t>非菌血症性</a:t>
            </a:r>
            <a:r>
              <a:rPr lang="en-US" altLang="zh-TW" sz="2000">
                <a:solidFill>
                  <a:srgbClr val="FFFFFF"/>
                </a:solidFill>
              </a:rPr>
              <a:t>/</a:t>
            </a:r>
            <a:r>
              <a:rPr lang="zh-TW" altLang="en-US" sz="2000">
                <a:solidFill>
                  <a:srgbClr val="FFFFFF"/>
                </a:solidFill>
              </a:rPr>
              <a:t>非侵襲性</a:t>
            </a:r>
            <a:r>
              <a:rPr lang="en-US" altLang="zh-TW" sz="2000">
                <a:solidFill>
                  <a:srgbClr val="FFFFFF"/>
                </a:solidFill>
              </a:rPr>
              <a:t>CAP</a:t>
            </a:r>
            <a:endParaRPr lang="ja-JP" altLang="en-US" sz="2000">
              <a:solidFill>
                <a:srgbClr val="FFFFFF"/>
              </a:solidFill>
            </a:endParaRPr>
          </a:p>
        </p:txBody>
      </p:sp>
      <p:sp>
        <p:nvSpPr>
          <p:cNvPr id="73733" name="テキスト ボックス 75">
            <a:extLst>
              <a:ext uri="{FF2B5EF4-FFF2-40B4-BE49-F238E27FC236}">
                <a16:creationId xmlns:a16="http://schemas.microsoft.com/office/drawing/2014/main" id="{1C762DFC-F84A-A464-AAB4-83C1F427CE0A}"/>
              </a:ext>
            </a:extLst>
          </p:cNvPr>
          <p:cNvSpPr txBox="1">
            <a:spLocks noChangeArrowheads="1"/>
          </p:cNvSpPr>
          <p:nvPr/>
        </p:nvSpPr>
        <p:spPr bwMode="auto">
          <a:xfrm>
            <a:off x="5432425" y="1651000"/>
            <a:ext cx="3109913" cy="720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2000">
                <a:solidFill>
                  <a:srgbClr val="FFFFFF"/>
                </a:solidFill>
              </a:rPr>
              <a:t>IPD</a:t>
            </a:r>
            <a:r>
              <a:rPr lang="en-US" altLang="ja-JP" sz="2000" baseline="30000">
                <a:solidFill>
                  <a:srgbClr val="FFFFFF"/>
                </a:solidFill>
              </a:rPr>
              <a:t> ※</a:t>
            </a:r>
            <a:endParaRPr lang="ja-JP" altLang="en-US" sz="2000">
              <a:solidFill>
                <a:srgbClr val="FFFFFF"/>
              </a:solidFill>
            </a:endParaRPr>
          </a:p>
        </p:txBody>
      </p:sp>
      <p:sp>
        <p:nvSpPr>
          <p:cNvPr id="73734" name="Text Box 10">
            <a:extLst>
              <a:ext uri="{FF2B5EF4-FFF2-40B4-BE49-F238E27FC236}">
                <a16:creationId xmlns:a16="http://schemas.microsoft.com/office/drawing/2014/main" id="{84E5664A-CDF5-5FE8-B9C0-2AEBA6D5A708}"/>
              </a:ext>
            </a:extLst>
          </p:cNvPr>
          <p:cNvSpPr txBox="1">
            <a:spLocks noChangeArrowheads="1"/>
          </p:cNvSpPr>
          <p:nvPr/>
        </p:nvSpPr>
        <p:spPr bwMode="auto">
          <a:xfrm>
            <a:off x="6407150" y="6642100"/>
            <a:ext cx="273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kumimoji="0" lang="en-US" altLang="ja-JP" sz="800">
                <a:solidFill>
                  <a:srgbClr val="000000"/>
                </a:solidFill>
              </a:rPr>
              <a:t>Bonten, M. J. et al.</a:t>
            </a:r>
            <a:r>
              <a:rPr kumimoji="0" lang="ja-JP" altLang="en-US" sz="800">
                <a:solidFill>
                  <a:srgbClr val="000000"/>
                </a:solidFill>
              </a:rPr>
              <a:t>：</a:t>
            </a:r>
            <a:r>
              <a:rPr kumimoji="0" lang="en-US" altLang="ja-JP" sz="800">
                <a:solidFill>
                  <a:srgbClr val="000000"/>
                </a:solidFill>
              </a:rPr>
              <a:t>N Engl J Med 372</a:t>
            </a:r>
            <a:r>
              <a:rPr kumimoji="0" lang="ja-JP" altLang="en-US" sz="800">
                <a:solidFill>
                  <a:srgbClr val="000000"/>
                </a:solidFill>
              </a:rPr>
              <a:t>（</a:t>
            </a:r>
            <a:r>
              <a:rPr kumimoji="0" lang="en-US" altLang="ja-JP" sz="800">
                <a:solidFill>
                  <a:srgbClr val="000000"/>
                </a:solidFill>
              </a:rPr>
              <a:t>12</a:t>
            </a:r>
            <a:r>
              <a:rPr kumimoji="0" lang="ja-JP" altLang="en-US" sz="800">
                <a:solidFill>
                  <a:srgbClr val="000000"/>
                </a:solidFill>
              </a:rPr>
              <a:t>）：</a:t>
            </a:r>
            <a:r>
              <a:rPr kumimoji="0" lang="en-US" altLang="ja-JP" sz="800">
                <a:solidFill>
                  <a:srgbClr val="000000"/>
                </a:solidFill>
              </a:rPr>
              <a:t>1114, 2015</a:t>
            </a:r>
          </a:p>
        </p:txBody>
      </p:sp>
      <p:pic>
        <p:nvPicPr>
          <p:cNvPr id="73735" name="図 79">
            <a:extLst>
              <a:ext uri="{FF2B5EF4-FFF2-40B4-BE49-F238E27FC236}">
                <a16:creationId xmlns:a16="http://schemas.microsoft.com/office/drawing/2014/main" id="{B9F3804A-4B1A-95E3-EB10-B3A0C20E87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119063"/>
            <a:ext cx="433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Rectangle 194">
            <a:extLst>
              <a:ext uri="{FF2B5EF4-FFF2-40B4-BE49-F238E27FC236}">
                <a16:creationId xmlns:a16="http://schemas.microsoft.com/office/drawing/2014/main" id="{7931EC73-2DB1-FE3E-5127-503401DC0D59}"/>
              </a:ext>
            </a:extLst>
          </p:cNvPr>
          <p:cNvSpPr>
            <a:spLocks noChangeArrowheads="1"/>
          </p:cNvSpPr>
          <p:nvPr/>
        </p:nvSpPr>
        <p:spPr bwMode="auto">
          <a:xfrm>
            <a:off x="5468938" y="2786063"/>
            <a:ext cx="3097212" cy="2149475"/>
          </a:xfrm>
          <a:prstGeom prst="rect">
            <a:avLst/>
          </a:prstGeom>
          <a:gradFill rotWithShape="1">
            <a:gsLst>
              <a:gs pos="0">
                <a:srgbClr val="FFFFFF"/>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3200">
              <a:solidFill>
                <a:srgbClr val="000000"/>
              </a:solidFill>
            </a:endParaRPr>
          </a:p>
        </p:txBody>
      </p:sp>
      <p:sp>
        <p:nvSpPr>
          <p:cNvPr id="73737" name="Rectangle 194">
            <a:extLst>
              <a:ext uri="{FF2B5EF4-FFF2-40B4-BE49-F238E27FC236}">
                <a16:creationId xmlns:a16="http://schemas.microsoft.com/office/drawing/2014/main" id="{6461C126-A8F4-0775-2E6D-32AED7E87F33}"/>
              </a:ext>
            </a:extLst>
          </p:cNvPr>
          <p:cNvSpPr>
            <a:spLocks noChangeArrowheads="1"/>
          </p:cNvSpPr>
          <p:nvPr/>
        </p:nvSpPr>
        <p:spPr bwMode="auto">
          <a:xfrm>
            <a:off x="1041400" y="2786063"/>
            <a:ext cx="3241675" cy="2149475"/>
          </a:xfrm>
          <a:prstGeom prst="rect">
            <a:avLst/>
          </a:prstGeom>
          <a:gradFill rotWithShape="1">
            <a:gsLst>
              <a:gs pos="0">
                <a:srgbClr val="FFFFFF"/>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3200">
              <a:solidFill>
                <a:srgbClr val="000000"/>
              </a:solidFill>
            </a:endParaRPr>
          </a:p>
        </p:txBody>
      </p:sp>
      <p:grpSp>
        <p:nvGrpSpPr>
          <p:cNvPr id="73738" name="グループ化 23">
            <a:extLst>
              <a:ext uri="{FF2B5EF4-FFF2-40B4-BE49-F238E27FC236}">
                <a16:creationId xmlns:a16="http://schemas.microsoft.com/office/drawing/2014/main" id="{0FDB3BA4-91FA-BAE1-05E8-F462FB48EEDB}"/>
              </a:ext>
            </a:extLst>
          </p:cNvPr>
          <p:cNvGrpSpPr>
            <a:grpSpLocks/>
          </p:cNvGrpSpPr>
          <p:nvPr/>
        </p:nvGrpSpPr>
        <p:grpSpPr bwMode="auto">
          <a:xfrm>
            <a:off x="1184275" y="3479800"/>
            <a:ext cx="3065463" cy="1455738"/>
            <a:chOff x="1184226" y="3261921"/>
            <a:chExt cx="3065805" cy="1456080"/>
          </a:xfrm>
        </p:grpSpPr>
        <p:sp>
          <p:nvSpPr>
            <p:cNvPr id="25" name="フリーフォーム 24">
              <a:extLst>
                <a:ext uri="{FF2B5EF4-FFF2-40B4-BE49-F238E27FC236}">
                  <a16:creationId xmlns:a16="http://schemas.microsoft.com/office/drawing/2014/main" id="{852452D4-DE6D-0307-F8E1-0A98C57BC670}"/>
                </a:ext>
              </a:extLst>
            </p:cNvPr>
            <p:cNvSpPr/>
            <p:nvPr/>
          </p:nvSpPr>
          <p:spPr>
            <a:xfrm>
              <a:off x="1208042" y="3284151"/>
              <a:ext cx="3022937" cy="1408444"/>
            </a:xfrm>
            <a:custGeom>
              <a:avLst/>
              <a:gdLst>
                <a:gd name="connsiteX0" fmla="*/ 0 w 3023235"/>
                <a:gd name="connsiteY0" fmla="*/ 1407795 h 1407795"/>
                <a:gd name="connsiteX1" fmla="*/ 83820 w 3023235"/>
                <a:gd name="connsiteY1" fmla="*/ 1314450 h 1407795"/>
                <a:gd name="connsiteX2" fmla="*/ 110490 w 3023235"/>
                <a:gd name="connsiteY2" fmla="*/ 1291590 h 1407795"/>
                <a:gd name="connsiteX3" fmla="*/ 169545 w 3023235"/>
                <a:gd name="connsiteY3" fmla="*/ 1272540 h 1407795"/>
                <a:gd name="connsiteX4" fmla="*/ 192405 w 3023235"/>
                <a:gd name="connsiteY4" fmla="*/ 1247775 h 1407795"/>
                <a:gd name="connsiteX5" fmla="*/ 358140 w 3023235"/>
                <a:gd name="connsiteY5" fmla="*/ 1228725 h 1407795"/>
                <a:gd name="connsiteX6" fmla="*/ 377190 w 3023235"/>
                <a:gd name="connsiteY6" fmla="*/ 1194435 h 1407795"/>
                <a:gd name="connsiteX7" fmla="*/ 430530 w 3023235"/>
                <a:gd name="connsiteY7" fmla="*/ 1171575 h 1407795"/>
                <a:gd name="connsiteX8" fmla="*/ 518160 w 3023235"/>
                <a:gd name="connsiteY8" fmla="*/ 1146810 h 1407795"/>
                <a:gd name="connsiteX9" fmla="*/ 571500 w 3023235"/>
                <a:gd name="connsiteY9" fmla="*/ 1093470 h 1407795"/>
                <a:gd name="connsiteX10" fmla="*/ 579120 w 3023235"/>
                <a:gd name="connsiteY10" fmla="*/ 1055370 h 1407795"/>
                <a:gd name="connsiteX11" fmla="*/ 657225 w 3023235"/>
                <a:gd name="connsiteY11" fmla="*/ 1034415 h 1407795"/>
                <a:gd name="connsiteX12" fmla="*/ 666750 w 3023235"/>
                <a:gd name="connsiteY12" fmla="*/ 1000125 h 1407795"/>
                <a:gd name="connsiteX13" fmla="*/ 706755 w 3023235"/>
                <a:gd name="connsiteY13" fmla="*/ 956310 h 1407795"/>
                <a:gd name="connsiteX14" fmla="*/ 742950 w 3023235"/>
                <a:gd name="connsiteY14" fmla="*/ 931545 h 1407795"/>
                <a:gd name="connsiteX15" fmla="*/ 756285 w 3023235"/>
                <a:gd name="connsiteY15" fmla="*/ 868680 h 1407795"/>
                <a:gd name="connsiteX16" fmla="*/ 773430 w 3023235"/>
                <a:gd name="connsiteY16" fmla="*/ 815340 h 1407795"/>
                <a:gd name="connsiteX17" fmla="*/ 864870 w 3023235"/>
                <a:gd name="connsiteY17" fmla="*/ 782955 h 1407795"/>
                <a:gd name="connsiteX18" fmla="*/ 916305 w 3023235"/>
                <a:gd name="connsiteY18" fmla="*/ 765810 h 1407795"/>
                <a:gd name="connsiteX19" fmla="*/ 1013460 w 3023235"/>
                <a:gd name="connsiteY19" fmla="*/ 742950 h 1407795"/>
                <a:gd name="connsiteX20" fmla="*/ 1034415 w 3023235"/>
                <a:gd name="connsiteY20" fmla="*/ 689610 h 1407795"/>
                <a:gd name="connsiteX21" fmla="*/ 1093470 w 3023235"/>
                <a:gd name="connsiteY21" fmla="*/ 674370 h 1407795"/>
                <a:gd name="connsiteX22" fmla="*/ 1118235 w 3023235"/>
                <a:gd name="connsiteY22" fmla="*/ 641985 h 1407795"/>
                <a:gd name="connsiteX23" fmla="*/ 1322070 w 3023235"/>
                <a:gd name="connsiteY23" fmla="*/ 617220 h 1407795"/>
                <a:gd name="connsiteX24" fmla="*/ 1329690 w 3023235"/>
                <a:gd name="connsiteY24" fmla="*/ 569595 h 1407795"/>
                <a:gd name="connsiteX25" fmla="*/ 1423035 w 3023235"/>
                <a:gd name="connsiteY25" fmla="*/ 550545 h 1407795"/>
                <a:gd name="connsiteX26" fmla="*/ 1453515 w 3023235"/>
                <a:gd name="connsiteY26" fmla="*/ 523875 h 1407795"/>
                <a:gd name="connsiteX27" fmla="*/ 1485900 w 3023235"/>
                <a:gd name="connsiteY27" fmla="*/ 472440 h 1407795"/>
                <a:gd name="connsiteX28" fmla="*/ 1533525 w 3023235"/>
                <a:gd name="connsiteY28" fmla="*/ 449580 h 1407795"/>
                <a:gd name="connsiteX29" fmla="*/ 1594485 w 3023235"/>
                <a:gd name="connsiteY29" fmla="*/ 428625 h 1407795"/>
                <a:gd name="connsiteX30" fmla="*/ 1691640 w 3023235"/>
                <a:gd name="connsiteY30" fmla="*/ 407670 h 1407795"/>
                <a:gd name="connsiteX31" fmla="*/ 1724025 w 3023235"/>
                <a:gd name="connsiteY31" fmla="*/ 379095 h 1407795"/>
                <a:gd name="connsiteX32" fmla="*/ 1815465 w 3023235"/>
                <a:gd name="connsiteY32" fmla="*/ 352425 h 1407795"/>
                <a:gd name="connsiteX33" fmla="*/ 1864995 w 3023235"/>
                <a:gd name="connsiteY33" fmla="*/ 337185 h 1407795"/>
                <a:gd name="connsiteX34" fmla="*/ 1870710 w 3023235"/>
                <a:gd name="connsiteY34" fmla="*/ 304800 h 1407795"/>
                <a:gd name="connsiteX35" fmla="*/ 1964055 w 3023235"/>
                <a:gd name="connsiteY35" fmla="*/ 291465 h 1407795"/>
                <a:gd name="connsiteX36" fmla="*/ 2085975 w 3023235"/>
                <a:gd name="connsiteY36" fmla="*/ 260985 h 1407795"/>
                <a:gd name="connsiteX37" fmla="*/ 2122170 w 3023235"/>
                <a:gd name="connsiteY37" fmla="*/ 240030 h 1407795"/>
                <a:gd name="connsiteX38" fmla="*/ 2133600 w 3023235"/>
                <a:gd name="connsiteY38" fmla="*/ 180975 h 1407795"/>
                <a:gd name="connsiteX39" fmla="*/ 2162175 w 3023235"/>
                <a:gd name="connsiteY39" fmla="*/ 165735 h 1407795"/>
                <a:gd name="connsiteX40" fmla="*/ 2266950 w 3023235"/>
                <a:gd name="connsiteY40" fmla="*/ 146685 h 1407795"/>
                <a:gd name="connsiteX41" fmla="*/ 2392680 w 3023235"/>
                <a:gd name="connsiteY41" fmla="*/ 121920 h 1407795"/>
                <a:gd name="connsiteX42" fmla="*/ 2710815 w 3023235"/>
                <a:gd name="connsiteY42" fmla="*/ 95250 h 1407795"/>
                <a:gd name="connsiteX43" fmla="*/ 2739390 w 3023235"/>
                <a:gd name="connsiteY43" fmla="*/ 64770 h 1407795"/>
                <a:gd name="connsiteX44" fmla="*/ 2794635 w 3023235"/>
                <a:gd name="connsiteY44" fmla="*/ 47625 h 1407795"/>
                <a:gd name="connsiteX45" fmla="*/ 2958465 w 3023235"/>
                <a:gd name="connsiteY45" fmla="*/ 20955 h 1407795"/>
                <a:gd name="connsiteX46" fmla="*/ 3023235 w 3023235"/>
                <a:gd name="connsiteY46" fmla="*/ 0 h 140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23235" h="1407795">
                  <a:moveTo>
                    <a:pt x="0" y="1407795"/>
                  </a:moveTo>
                  <a:lnTo>
                    <a:pt x="83820" y="1314450"/>
                  </a:lnTo>
                  <a:lnTo>
                    <a:pt x="110490" y="1291590"/>
                  </a:lnTo>
                  <a:lnTo>
                    <a:pt x="169545" y="1272540"/>
                  </a:lnTo>
                  <a:lnTo>
                    <a:pt x="192405" y="1247775"/>
                  </a:lnTo>
                  <a:lnTo>
                    <a:pt x="358140" y="1228725"/>
                  </a:lnTo>
                  <a:lnTo>
                    <a:pt x="377190" y="1194435"/>
                  </a:lnTo>
                  <a:lnTo>
                    <a:pt x="430530" y="1171575"/>
                  </a:lnTo>
                  <a:lnTo>
                    <a:pt x="518160" y="1146810"/>
                  </a:lnTo>
                  <a:lnTo>
                    <a:pt x="571500" y="1093470"/>
                  </a:lnTo>
                  <a:lnTo>
                    <a:pt x="579120" y="1055370"/>
                  </a:lnTo>
                  <a:lnTo>
                    <a:pt x="657225" y="1034415"/>
                  </a:lnTo>
                  <a:lnTo>
                    <a:pt x="666750" y="1000125"/>
                  </a:lnTo>
                  <a:lnTo>
                    <a:pt x="706755" y="956310"/>
                  </a:lnTo>
                  <a:lnTo>
                    <a:pt x="742950" y="931545"/>
                  </a:lnTo>
                  <a:lnTo>
                    <a:pt x="756285" y="868680"/>
                  </a:lnTo>
                  <a:lnTo>
                    <a:pt x="773430" y="815340"/>
                  </a:lnTo>
                  <a:lnTo>
                    <a:pt x="864870" y="782955"/>
                  </a:lnTo>
                  <a:lnTo>
                    <a:pt x="916305" y="765810"/>
                  </a:lnTo>
                  <a:lnTo>
                    <a:pt x="1013460" y="742950"/>
                  </a:lnTo>
                  <a:lnTo>
                    <a:pt x="1034415" y="689610"/>
                  </a:lnTo>
                  <a:lnTo>
                    <a:pt x="1093470" y="674370"/>
                  </a:lnTo>
                  <a:lnTo>
                    <a:pt x="1118235" y="641985"/>
                  </a:lnTo>
                  <a:lnTo>
                    <a:pt x="1322070" y="617220"/>
                  </a:lnTo>
                  <a:lnTo>
                    <a:pt x="1329690" y="569595"/>
                  </a:lnTo>
                  <a:lnTo>
                    <a:pt x="1423035" y="550545"/>
                  </a:lnTo>
                  <a:lnTo>
                    <a:pt x="1453515" y="523875"/>
                  </a:lnTo>
                  <a:lnTo>
                    <a:pt x="1485900" y="472440"/>
                  </a:lnTo>
                  <a:lnTo>
                    <a:pt x="1533525" y="449580"/>
                  </a:lnTo>
                  <a:lnTo>
                    <a:pt x="1594485" y="428625"/>
                  </a:lnTo>
                  <a:lnTo>
                    <a:pt x="1691640" y="407670"/>
                  </a:lnTo>
                  <a:lnTo>
                    <a:pt x="1724025" y="379095"/>
                  </a:lnTo>
                  <a:lnTo>
                    <a:pt x="1815465" y="352425"/>
                  </a:lnTo>
                  <a:lnTo>
                    <a:pt x="1864995" y="337185"/>
                  </a:lnTo>
                  <a:lnTo>
                    <a:pt x="1870710" y="304800"/>
                  </a:lnTo>
                  <a:lnTo>
                    <a:pt x="1964055" y="291465"/>
                  </a:lnTo>
                  <a:lnTo>
                    <a:pt x="2085975" y="260985"/>
                  </a:lnTo>
                  <a:lnTo>
                    <a:pt x="2122170" y="240030"/>
                  </a:lnTo>
                  <a:lnTo>
                    <a:pt x="2133600" y="180975"/>
                  </a:lnTo>
                  <a:lnTo>
                    <a:pt x="2162175" y="165735"/>
                  </a:lnTo>
                  <a:lnTo>
                    <a:pt x="2266950" y="146685"/>
                  </a:lnTo>
                  <a:lnTo>
                    <a:pt x="2392680" y="121920"/>
                  </a:lnTo>
                  <a:lnTo>
                    <a:pt x="2710815" y="95250"/>
                  </a:lnTo>
                  <a:lnTo>
                    <a:pt x="2739390" y="64770"/>
                  </a:lnTo>
                  <a:lnTo>
                    <a:pt x="2794635" y="47625"/>
                  </a:lnTo>
                  <a:lnTo>
                    <a:pt x="2958465" y="20955"/>
                  </a:lnTo>
                  <a:lnTo>
                    <a:pt x="3023235" y="0"/>
                  </a:lnTo>
                </a:path>
              </a:pathLst>
            </a:custGeom>
            <a:noFill/>
            <a:ln w="19050">
              <a:solidFill>
                <a:srgbClr val="C75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nvGrpSpPr>
            <p:cNvPr id="26" name="グループ化 25">
              <a:extLst>
                <a:ext uri="{FF2B5EF4-FFF2-40B4-BE49-F238E27FC236}">
                  <a16:creationId xmlns:a16="http://schemas.microsoft.com/office/drawing/2014/main" id="{79681483-E888-568F-DB8D-D36ADB9D82AC}"/>
                </a:ext>
              </a:extLst>
            </p:cNvPr>
            <p:cNvGrpSpPr/>
            <p:nvPr/>
          </p:nvGrpSpPr>
          <p:grpSpPr>
            <a:xfrm>
              <a:off x="1184226" y="3261921"/>
              <a:ext cx="3065805" cy="1456080"/>
              <a:chOff x="1184226" y="3261921"/>
              <a:chExt cx="3065805" cy="1456080"/>
            </a:xfrm>
            <a:solidFill>
              <a:srgbClr val="C7513B"/>
            </a:solidFill>
          </p:grpSpPr>
          <p:sp>
            <p:nvSpPr>
              <p:cNvPr id="27" name="円/楕円 26">
                <a:extLst>
                  <a:ext uri="{FF2B5EF4-FFF2-40B4-BE49-F238E27FC236}">
                    <a16:creationId xmlns:a16="http://schemas.microsoft.com/office/drawing/2014/main" id="{A437DF2A-872F-0446-F292-CD640FCF6658}"/>
                  </a:ext>
                </a:extLst>
              </p:cNvPr>
              <p:cNvSpPr/>
              <p:nvPr/>
            </p:nvSpPr>
            <p:spPr>
              <a:xfrm>
                <a:off x="4196031" y="326192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8" name="円/楕円 27">
                <a:extLst>
                  <a:ext uri="{FF2B5EF4-FFF2-40B4-BE49-F238E27FC236}">
                    <a16:creationId xmlns:a16="http://schemas.microsoft.com/office/drawing/2014/main" id="{AC3E0A60-3457-5BBE-94F3-009F45B5D1CB}"/>
                  </a:ext>
                </a:extLst>
              </p:cNvPr>
              <p:cNvSpPr/>
              <p:nvPr/>
            </p:nvSpPr>
            <p:spPr>
              <a:xfrm>
                <a:off x="4135071" y="328287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9" name="円/楕円 28">
                <a:extLst>
                  <a:ext uri="{FF2B5EF4-FFF2-40B4-BE49-F238E27FC236}">
                    <a16:creationId xmlns:a16="http://schemas.microsoft.com/office/drawing/2014/main" id="{B36D12B9-34C7-EEBE-C864-2B32094840E4}"/>
                  </a:ext>
                </a:extLst>
              </p:cNvPr>
              <p:cNvSpPr/>
              <p:nvPr/>
            </p:nvSpPr>
            <p:spPr>
              <a:xfrm>
                <a:off x="3973146" y="330573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0" name="円/楕円 29">
                <a:extLst>
                  <a:ext uri="{FF2B5EF4-FFF2-40B4-BE49-F238E27FC236}">
                    <a16:creationId xmlns:a16="http://schemas.microsoft.com/office/drawing/2014/main" id="{9CD89B5E-C588-52F4-1F89-436C748A5922}"/>
                  </a:ext>
                </a:extLst>
              </p:cNvPr>
              <p:cNvSpPr/>
              <p:nvPr/>
            </p:nvSpPr>
            <p:spPr>
              <a:xfrm>
                <a:off x="3915996" y="332859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3" name="円/楕円 32">
                <a:extLst>
                  <a:ext uri="{FF2B5EF4-FFF2-40B4-BE49-F238E27FC236}">
                    <a16:creationId xmlns:a16="http://schemas.microsoft.com/office/drawing/2014/main" id="{514459BD-5DE6-BB20-2F6E-96F0FE8D2EEA}"/>
                  </a:ext>
                </a:extLst>
              </p:cNvPr>
              <p:cNvSpPr/>
              <p:nvPr/>
            </p:nvSpPr>
            <p:spPr>
              <a:xfrm>
                <a:off x="3893136" y="335336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4" name="円/楕円 33">
                <a:extLst>
                  <a:ext uri="{FF2B5EF4-FFF2-40B4-BE49-F238E27FC236}">
                    <a16:creationId xmlns:a16="http://schemas.microsoft.com/office/drawing/2014/main" id="{7A147172-2D05-726C-A606-90E080CB4835}"/>
                  </a:ext>
                </a:extLst>
              </p:cNvPr>
              <p:cNvSpPr/>
              <p:nvPr/>
            </p:nvSpPr>
            <p:spPr>
              <a:xfrm>
                <a:off x="3569286" y="337812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35" name="円/楕円 34">
                <a:extLst>
                  <a:ext uri="{FF2B5EF4-FFF2-40B4-BE49-F238E27FC236}">
                    <a16:creationId xmlns:a16="http://schemas.microsoft.com/office/drawing/2014/main" id="{B162C743-6D57-38E7-CB22-F39BD7854662}"/>
                  </a:ext>
                </a:extLst>
              </p:cNvPr>
              <p:cNvSpPr/>
              <p:nvPr/>
            </p:nvSpPr>
            <p:spPr>
              <a:xfrm>
                <a:off x="3449271" y="340289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0" name="円/楕円 39">
                <a:extLst>
                  <a:ext uri="{FF2B5EF4-FFF2-40B4-BE49-F238E27FC236}">
                    <a16:creationId xmlns:a16="http://schemas.microsoft.com/office/drawing/2014/main" id="{F050EF54-E32F-F426-D731-E4F5F52E202C}"/>
                  </a:ext>
                </a:extLst>
              </p:cNvPr>
              <p:cNvSpPr/>
              <p:nvPr/>
            </p:nvSpPr>
            <p:spPr>
              <a:xfrm>
                <a:off x="3336876" y="342384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1" name="円/楕円 40">
                <a:extLst>
                  <a:ext uri="{FF2B5EF4-FFF2-40B4-BE49-F238E27FC236}">
                    <a16:creationId xmlns:a16="http://schemas.microsoft.com/office/drawing/2014/main" id="{547F3B26-3C53-F15C-9D67-92CF774A24D0}"/>
                  </a:ext>
                </a:extLst>
              </p:cNvPr>
              <p:cNvSpPr/>
              <p:nvPr/>
            </p:nvSpPr>
            <p:spPr>
              <a:xfrm>
                <a:off x="3310206" y="344861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2" name="円/楕円 41">
                <a:extLst>
                  <a:ext uri="{FF2B5EF4-FFF2-40B4-BE49-F238E27FC236}">
                    <a16:creationId xmlns:a16="http://schemas.microsoft.com/office/drawing/2014/main" id="{2D116D46-8D5E-FCA4-E185-80BE4EA23125}"/>
                  </a:ext>
                </a:extLst>
              </p:cNvPr>
              <p:cNvSpPr/>
              <p:nvPr/>
            </p:nvSpPr>
            <p:spPr>
              <a:xfrm>
                <a:off x="3302586" y="349242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3" name="円/楕円 42">
                <a:extLst>
                  <a:ext uri="{FF2B5EF4-FFF2-40B4-BE49-F238E27FC236}">
                    <a16:creationId xmlns:a16="http://schemas.microsoft.com/office/drawing/2014/main" id="{2F23821B-608A-4A66-D064-0344455D6A4C}"/>
                  </a:ext>
                </a:extLst>
              </p:cNvPr>
              <p:cNvSpPr/>
              <p:nvPr/>
            </p:nvSpPr>
            <p:spPr>
              <a:xfrm>
                <a:off x="3260676" y="352100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4" name="円/楕円 43">
                <a:extLst>
                  <a:ext uri="{FF2B5EF4-FFF2-40B4-BE49-F238E27FC236}">
                    <a16:creationId xmlns:a16="http://schemas.microsoft.com/office/drawing/2014/main" id="{B1621C1C-6E46-AFE7-9D16-4517C6FA43BF}"/>
                  </a:ext>
                </a:extLst>
              </p:cNvPr>
              <p:cNvSpPr/>
              <p:nvPr/>
            </p:nvSpPr>
            <p:spPr>
              <a:xfrm>
                <a:off x="3138756" y="354576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5" name="円/楕円 44">
                <a:extLst>
                  <a:ext uri="{FF2B5EF4-FFF2-40B4-BE49-F238E27FC236}">
                    <a16:creationId xmlns:a16="http://schemas.microsoft.com/office/drawing/2014/main" id="{487A21D3-3B02-7464-0A4B-61A2DAA8E3B8}"/>
                  </a:ext>
                </a:extLst>
              </p:cNvPr>
              <p:cNvSpPr/>
              <p:nvPr/>
            </p:nvSpPr>
            <p:spPr>
              <a:xfrm>
                <a:off x="3045411" y="356862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6" name="円/楕円 45">
                <a:extLst>
                  <a:ext uri="{FF2B5EF4-FFF2-40B4-BE49-F238E27FC236}">
                    <a16:creationId xmlns:a16="http://schemas.microsoft.com/office/drawing/2014/main" id="{F27AD689-3B61-0553-1D10-71529DAE525F}"/>
                  </a:ext>
                </a:extLst>
              </p:cNvPr>
              <p:cNvSpPr/>
              <p:nvPr/>
            </p:nvSpPr>
            <p:spPr>
              <a:xfrm>
                <a:off x="3045411" y="35895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7" name="円/楕円 46">
                <a:extLst>
                  <a:ext uri="{FF2B5EF4-FFF2-40B4-BE49-F238E27FC236}">
                    <a16:creationId xmlns:a16="http://schemas.microsoft.com/office/drawing/2014/main" id="{793C8892-85FC-9DF5-0C8B-F513AA16E7A4}"/>
                  </a:ext>
                </a:extLst>
              </p:cNvPr>
              <p:cNvSpPr/>
              <p:nvPr/>
            </p:nvSpPr>
            <p:spPr>
              <a:xfrm>
                <a:off x="2990166" y="361244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8" name="円/楕円 47">
                <a:extLst>
                  <a:ext uri="{FF2B5EF4-FFF2-40B4-BE49-F238E27FC236}">
                    <a16:creationId xmlns:a16="http://schemas.microsoft.com/office/drawing/2014/main" id="{4AAD1158-FC15-CDBE-C688-87F3A3D05FE8}"/>
                  </a:ext>
                </a:extLst>
              </p:cNvPr>
              <p:cNvSpPr/>
              <p:nvPr/>
            </p:nvSpPr>
            <p:spPr>
              <a:xfrm>
                <a:off x="2898726" y="363530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49" name="円/楕円 48">
                <a:extLst>
                  <a:ext uri="{FF2B5EF4-FFF2-40B4-BE49-F238E27FC236}">
                    <a16:creationId xmlns:a16="http://schemas.microsoft.com/office/drawing/2014/main" id="{7843BCCA-6CC5-479C-F4E2-43F749CE6853}"/>
                  </a:ext>
                </a:extLst>
              </p:cNvPr>
              <p:cNvSpPr/>
              <p:nvPr/>
            </p:nvSpPr>
            <p:spPr>
              <a:xfrm>
                <a:off x="2872056" y="36657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0" name="円/楕円 49">
                <a:extLst>
                  <a:ext uri="{FF2B5EF4-FFF2-40B4-BE49-F238E27FC236}">
                    <a16:creationId xmlns:a16="http://schemas.microsoft.com/office/drawing/2014/main" id="{BCAD2363-7A60-55A8-1F0C-E4273944E26C}"/>
                  </a:ext>
                </a:extLst>
              </p:cNvPr>
              <p:cNvSpPr/>
              <p:nvPr/>
            </p:nvSpPr>
            <p:spPr>
              <a:xfrm>
                <a:off x="2769186" y="368864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1" name="円/楕円 50">
                <a:extLst>
                  <a:ext uri="{FF2B5EF4-FFF2-40B4-BE49-F238E27FC236}">
                    <a16:creationId xmlns:a16="http://schemas.microsoft.com/office/drawing/2014/main" id="{FBBC09E5-B9A2-2713-3F60-C5E7626A7817}"/>
                  </a:ext>
                </a:extLst>
              </p:cNvPr>
              <p:cNvSpPr/>
              <p:nvPr/>
            </p:nvSpPr>
            <p:spPr>
              <a:xfrm>
                <a:off x="2712036" y="371150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2" name="円/楕円 51">
                <a:extLst>
                  <a:ext uri="{FF2B5EF4-FFF2-40B4-BE49-F238E27FC236}">
                    <a16:creationId xmlns:a16="http://schemas.microsoft.com/office/drawing/2014/main" id="{0F81BB59-7C60-7105-29E4-B82DD693B80C}"/>
                  </a:ext>
                </a:extLst>
              </p:cNvPr>
              <p:cNvSpPr/>
              <p:nvPr/>
            </p:nvSpPr>
            <p:spPr>
              <a:xfrm>
                <a:off x="2672031" y="373245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3" name="円/楕円 52">
                <a:extLst>
                  <a:ext uri="{FF2B5EF4-FFF2-40B4-BE49-F238E27FC236}">
                    <a16:creationId xmlns:a16="http://schemas.microsoft.com/office/drawing/2014/main" id="{F5C4A61A-2045-EDB7-575D-79FF7E1D3828}"/>
                  </a:ext>
                </a:extLst>
              </p:cNvPr>
              <p:cNvSpPr/>
              <p:nvPr/>
            </p:nvSpPr>
            <p:spPr>
              <a:xfrm>
                <a:off x="2603451" y="380675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4" name="円/楕円 53">
                <a:extLst>
                  <a:ext uri="{FF2B5EF4-FFF2-40B4-BE49-F238E27FC236}">
                    <a16:creationId xmlns:a16="http://schemas.microsoft.com/office/drawing/2014/main" id="{29B6E220-1255-E342-37C8-8AB468BAA856}"/>
                  </a:ext>
                </a:extLst>
              </p:cNvPr>
              <p:cNvSpPr/>
              <p:nvPr/>
            </p:nvSpPr>
            <p:spPr>
              <a:xfrm>
                <a:off x="2656791" y="375341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5" name="円/楕円 54">
                <a:extLst>
                  <a:ext uri="{FF2B5EF4-FFF2-40B4-BE49-F238E27FC236}">
                    <a16:creationId xmlns:a16="http://schemas.microsoft.com/office/drawing/2014/main" id="{E82B54BE-EA04-7E40-1C9D-7D2F5040EC31}"/>
                  </a:ext>
                </a:extLst>
              </p:cNvPr>
              <p:cNvSpPr/>
              <p:nvPr/>
            </p:nvSpPr>
            <p:spPr>
              <a:xfrm>
                <a:off x="2635836" y="378389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6" name="円/楕円 55">
                <a:extLst>
                  <a:ext uri="{FF2B5EF4-FFF2-40B4-BE49-F238E27FC236}">
                    <a16:creationId xmlns:a16="http://schemas.microsoft.com/office/drawing/2014/main" id="{7CB708F7-E17E-0957-B4AC-322CEDE44FD4}"/>
                  </a:ext>
                </a:extLst>
              </p:cNvPr>
              <p:cNvSpPr/>
              <p:nvPr/>
            </p:nvSpPr>
            <p:spPr>
              <a:xfrm>
                <a:off x="2508201" y="382770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7" name="円/楕円 56">
                <a:extLst>
                  <a:ext uri="{FF2B5EF4-FFF2-40B4-BE49-F238E27FC236}">
                    <a16:creationId xmlns:a16="http://schemas.microsoft.com/office/drawing/2014/main" id="{931225B8-EC0F-44B8-62CE-327886384764}"/>
                  </a:ext>
                </a:extLst>
              </p:cNvPr>
              <p:cNvSpPr/>
              <p:nvPr/>
            </p:nvSpPr>
            <p:spPr>
              <a:xfrm>
                <a:off x="2500581" y="387342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8" name="円/楕円 57">
                <a:extLst>
                  <a:ext uri="{FF2B5EF4-FFF2-40B4-BE49-F238E27FC236}">
                    <a16:creationId xmlns:a16="http://schemas.microsoft.com/office/drawing/2014/main" id="{C7EF9AD3-C988-8ABB-0329-0CA9FCDD7125}"/>
                  </a:ext>
                </a:extLst>
              </p:cNvPr>
              <p:cNvSpPr/>
              <p:nvPr/>
            </p:nvSpPr>
            <p:spPr>
              <a:xfrm>
                <a:off x="2296746" y="390009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59" name="円/楕円 58">
                <a:extLst>
                  <a:ext uri="{FF2B5EF4-FFF2-40B4-BE49-F238E27FC236}">
                    <a16:creationId xmlns:a16="http://schemas.microsoft.com/office/drawing/2014/main" id="{9EA45A2D-EA28-C35D-1A7B-C198A0279C7D}"/>
                  </a:ext>
                </a:extLst>
              </p:cNvPr>
              <p:cNvSpPr/>
              <p:nvPr/>
            </p:nvSpPr>
            <p:spPr>
              <a:xfrm>
                <a:off x="2281506" y="392676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0" name="円/楕円 59">
                <a:extLst>
                  <a:ext uri="{FF2B5EF4-FFF2-40B4-BE49-F238E27FC236}">
                    <a16:creationId xmlns:a16="http://schemas.microsoft.com/office/drawing/2014/main" id="{722B32A5-0EB4-1145-7E63-0C284358646A}"/>
                  </a:ext>
                </a:extLst>
              </p:cNvPr>
              <p:cNvSpPr/>
              <p:nvPr/>
            </p:nvSpPr>
            <p:spPr>
              <a:xfrm>
                <a:off x="2218641" y="395153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1" name="円/楕円 60">
                <a:extLst>
                  <a:ext uri="{FF2B5EF4-FFF2-40B4-BE49-F238E27FC236}">
                    <a16:creationId xmlns:a16="http://schemas.microsoft.com/office/drawing/2014/main" id="{660F8ADC-9DD7-150F-F27C-4855B3F73D11}"/>
                  </a:ext>
                </a:extLst>
              </p:cNvPr>
              <p:cNvSpPr/>
              <p:nvPr/>
            </p:nvSpPr>
            <p:spPr>
              <a:xfrm>
                <a:off x="2199591" y="397439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2" name="円/楕円 61">
                <a:extLst>
                  <a:ext uri="{FF2B5EF4-FFF2-40B4-BE49-F238E27FC236}">
                    <a16:creationId xmlns:a16="http://schemas.microsoft.com/office/drawing/2014/main" id="{49B5C379-8BF8-20CE-BC0B-03ED05CE2B70}"/>
                  </a:ext>
                </a:extLst>
              </p:cNvPr>
              <p:cNvSpPr/>
              <p:nvPr/>
            </p:nvSpPr>
            <p:spPr>
              <a:xfrm>
                <a:off x="2191971" y="399534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3" name="円/楕円 62">
                <a:extLst>
                  <a:ext uri="{FF2B5EF4-FFF2-40B4-BE49-F238E27FC236}">
                    <a16:creationId xmlns:a16="http://schemas.microsoft.com/office/drawing/2014/main" id="{91EC8B13-4F2B-BCAA-4F06-FE649C867EDB}"/>
                  </a:ext>
                </a:extLst>
              </p:cNvPr>
              <p:cNvSpPr/>
              <p:nvPr/>
            </p:nvSpPr>
            <p:spPr>
              <a:xfrm>
                <a:off x="2100531" y="401820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4" name="円/楕円 63">
                <a:extLst>
                  <a:ext uri="{FF2B5EF4-FFF2-40B4-BE49-F238E27FC236}">
                    <a16:creationId xmlns:a16="http://schemas.microsoft.com/office/drawing/2014/main" id="{FE4CE8F1-48D5-3D88-5BD4-852BE602E76C}"/>
                  </a:ext>
                </a:extLst>
              </p:cNvPr>
              <p:cNvSpPr/>
              <p:nvPr/>
            </p:nvSpPr>
            <p:spPr>
              <a:xfrm>
                <a:off x="2043381" y="404487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5" name="円/楕円 64">
                <a:extLst>
                  <a:ext uri="{FF2B5EF4-FFF2-40B4-BE49-F238E27FC236}">
                    <a16:creationId xmlns:a16="http://schemas.microsoft.com/office/drawing/2014/main" id="{1A5007CD-ADE4-0665-BA54-8B3E1AEAB746}"/>
                  </a:ext>
                </a:extLst>
              </p:cNvPr>
              <p:cNvSpPr/>
              <p:nvPr/>
            </p:nvSpPr>
            <p:spPr>
              <a:xfrm>
                <a:off x="1953846" y="407154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6" name="円/楕円 65">
                <a:extLst>
                  <a:ext uri="{FF2B5EF4-FFF2-40B4-BE49-F238E27FC236}">
                    <a16:creationId xmlns:a16="http://schemas.microsoft.com/office/drawing/2014/main" id="{FDE9087F-3FD5-4991-5035-905EF16D716B}"/>
                  </a:ext>
                </a:extLst>
              </p:cNvPr>
              <p:cNvSpPr/>
              <p:nvPr/>
            </p:nvSpPr>
            <p:spPr>
              <a:xfrm>
                <a:off x="1938606" y="410774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7" name="円/楕円 66">
                <a:extLst>
                  <a:ext uri="{FF2B5EF4-FFF2-40B4-BE49-F238E27FC236}">
                    <a16:creationId xmlns:a16="http://schemas.microsoft.com/office/drawing/2014/main" id="{FB77D26F-8A48-4BAD-5A9A-98A8C409E819}"/>
                  </a:ext>
                </a:extLst>
              </p:cNvPr>
              <p:cNvSpPr/>
              <p:nvPr/>
            </p:nvSpPr>
            <p:spPr>
              <a:xfrm>
                <a:off x="1930986" y="414203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69" name="円/楕円 68">
                <a:extLst>
                  <a:ext uri="{FF2B5EF4-FFF2-40B4-BE49-F238E27FC236}">
                    <a16:creationId xmlns:a16="http://schemas.microsoft.com/office/drawing/2014/main" id="{1B2213E4-33BE-0D97-6E28-90E084717F34}"/>
                  </a:ext>
                </a:extLst>
              </p:cNvPr>
              <p:cNvSpPr/>
              <p:nvPr/>
            </p:nvSpPr>
            <p:spPr>
              <a:xfrm>
                <a:off x="1919556" y="418394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71" name="円/楕円 70">
                <a:extLst>
                  <a:ext uri="{FF2B5EF4-FFF2-40B4-BE49-F238E27FC236}">
                    <a16:creationId xmlns:a16="http://schemas.microsoft.com/office/drawing/2014/main" id="{D46AB51E-B388-F80F-0470-54DE284C1F19}"/>
                  </a:ext>
                </a:extLst>
              </p:cNvPr>
              <p:cNvSpPr/>
              <p:nvPr/>
            </p:nvSpPr>
            <p:spPr>
              <a:xfrm>
                <a:off x="1892886" y="421061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2" name="円/楕円 81">
                <a:extLst>
                  <a:ext uri="{FF2B5EF4-FFF2-40B4-BE49-F238E27FC236}">
                    <a16:creationId xmlns:a16="http://schemas.microsoft.com/office/drawing/2014/main" id="{7D96074C-ADB8-A5CB-2231-C1520F78A17F}"/>
                  </a:ext>
                </a:extLst>
              </p:cNvPr>
              <p:cNvSpPr/>
              <p:nvPr/>
            </p:nvSpPr>
            <p:spPr>
              <a:xfrm>
                <a:off x="1862406" y="423156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3" name="円/楕円 82">
                <a:extLst>
                  <a:ext uri="{FF2B5EF4-FFF2-40B4-BE49-F238E27FC236}">
                    <a16:creationId xmlns:a16="http://schemas.microsoft.com/office/drawing/2014/main" id="{A074758A-A1C7-EB0B-E812-065AB53CB83E}"/>
                  </a:ext>
                </a:extLst>
              </p:cNvPr>
              <p:cNvSpPr/>
              <p:nvPr/>
            </p:nvSpPr>
            <p:spPr>
              <a:xfrm>
                <a:off x="1843356" y="425823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4" name="円/楕円 83">
                <a:extLst>
                  <a:ext uri="{FF2B5EF4-FFF2-40B4-BE49-F238E27FC236}">
                    <a16:creationId xmlns:a16="http://schemas.microsoft.com/office/drawing/2014/main" id="{B8B4D4F8-4FBA-92EC-BCE0-ADD414C95C61}"/>
                  </a:ext>
                </a:extLst>
              </p:cNvPr>
              <p:cNvSpPr/>
              <p:nvPr/>
            </p:nvSpPr>
            <p:spPr>
              <a:xfrm>
                <a:off x="1843356" y="428871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5" name="円/楕円 84">
                <a:extLst>
                  <a:ext uri="{FF2B5EF4-FFF2-40B4-BE49-F238E27FC236}">
                    <a16:creationId xmlns:a16="http://schemas.microsoft.com/office/drawing/2014/main" id="{3122769F-41DF-AB65-5410-E6C935CFA76A}"/>
                  </a:ext>
                </a:extLst>
              </p:cNvPr>
              <p:cNvSpPr/>
              <p:nvPr/>
            </p:nvSpPr>
            <p:spPr>
              <a:xfrm>
                <a:off x="1753821" y="431157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6" name="円/楕円 85">
                <a:extLst>
                  <a:ext uri="{FF2B5EF4-FFF2-40B4-BE49-F238E27FC236}">
                    <a16:creationId xmlns:a16="http://schemas.microsoft.com/office/drawing/2014/main" id="{E26FDDD9-CC7A-24AD-7E3E-32625DA3BE17}"/>
                  </a:ext>
                </a:extLst>
              </p:cNvPr>
              <p:cNvSpPr/>
              <p:nvPr/>
            </p:nvSpPr>
            <p:spPr>
              <a:xfrm>
                <a:off x="1740486" y="435348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7" name="円/楕円 86">
                <a:extLst>
                  <a:ext uri="{FF2B5EF4-FFF2-40B4-BE49-F238E27FC236}">
                    <a16:creationId xmlns:a16="http://schemas.microsoft.com/office/drawing/2014/main" id="{12BD91BD-77EF-A6AA-57EE-2876E502B734}"/>
                  </a:ext>
                </a:extLst>
              </p:cNvPr>
              <p:cNvSpPr/>
              <p:nvPr/>
            </p:nvSpPr>
            <p:spPr>
              <a:xfrm>
                <a:off x="1713816" y="438015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8" name="円/楕円 87">
                <a:extLst>
                  <a:ext uri="{FF2B5EF4-FFF2-40B4-BE49-F238E27FC236}">
                    <a16:creationId xmlns:a16="http://schemas.microsoft.com/office/drawing/2014/main" id="{08A6C62B-2DFD-268E-A6F6-BA0D2B59A9CC}"/>
                  </a:ext>
                </a:extLst>
              </p:cNvPr>
              <p:cNvSpPr/>
              <p:nvPr/>
            </p:nvSpPr>
            <p:spPr>
              <a:xfrm>
                <a:off x="1696671" y="440682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89" name="円/楕円 88">
                <a:extLst>
                  <a:ext uri="{FF2B5EF4-FFF2-40B4-BE49-F238E27FC236}">
                    <a16:creationId xmlns:a16="http://schemas.microsoft.com/office/drawing/2014/main" id="{5DF9880F-0B5B-36DC-AD65-52EE1CA6DF2C}"/>
                  </a:ext>
                </a:extLst>
              </p:cNvPr>
              <p:cNvSpPr/>
              <p:nvPr/>
            </p:nvSpPr>
            <p:spPr>
              <a:xfrm>
                <a:off x="1605231" y="442778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0" name="円/楕円 89">
                <a:extLst>
                  <a:ext uri="{FF2B5EF4-FFF2-40B4-BE49-F238E27FC236}">
                    <a16:creationId xmlns:a16="http://schemas.microsoft.com/office/drawing/2014/main" id="{841DCB14-7E0C-D293-981F-46726CE93B8D}"/>
                  </a:ext>
                </a:extLst>
              </p:cNvPr>
              <p:cNvSpPr/>
              <p:nvPr/>
            </p:nvSpPr>
            <p:spPr>
              <a:xfrm>
                <a:off x="1553796" y="445445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1" name="円/楕円 90">
                <a:extLst>
                  <a:ext uri="{FF2B5EF4-FFF2-40B4-BE49-F238E27FC236}">
                    <a16:creationId xmlns:a16="http://schemas.microsoft.com/office/drawing/2014/main" id="{1B364F09-874A-219D-04FF-3CA49A256E91}"/>
                  </a:ext>
                </a:extLst>
              </p:cNvPr>
              <p:cNvSpPr/>
              <p:nvPr/>
            </p:nvSpPr>
            <p:spPr>
              <a:xfrm>
                <a:off x="1534746" y="448493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2" name="円/楕円 91">
                <a:extLst>
                  <a:ext uri="{FF2B5EF4-FFF2-40B4-BE49-F238E27FC236}">
                    <a16:creationId xmlns:a16="http://schemas.microsoft.com/office/drawing/2014/main" id="{667A1A0C-4390-2D63-B37A-6CBF5CD71B06}"/>
                  </a:ext>
                </a:extLst>
              </p:cNvPr>
              <p:cNvSpPr/>
              <p:nvPr/>
            </p:nvSpPr>
            <p:spPr>
              <a:xfrm>
                <a:off x="1372821" y="449826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3" name="円/楕円 92">
                <a:extLst>
                  <a:ext uri="{FF2B5EF4-FFF2-40B4-BE49-F238E27FC236}">
                    <a16:creationId xmlns:a16="http://schemas.microsoft.com/office/drawing/2014/main" id="{5B2F574B-8A9B-33D0-9A64-E9514E441DA7}"/>
                  </a:ext>
                </a:extLst>
              </p:cNvPr>
              <p:cNvSpPr/>
              <p:nvPr/>
            </p:nvSpPr>
            <p:spPr>
              <a:xfrm>
                <a:off x="1351866" y="451922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4" name="円/楕円 93">
                <a:extLst>
                  <a:ext uri="{FF2B5EF4-FFF2-40B4-BE49-F238E27FC236}">
                    <a16:creationId xmlns:a16="http://schemas.microsoft.com/office/drawing/2014/main" id="{693524EE-DD9C-C8B0-AEF0-0075CBBC6653}"/>
                  </a:ext>
                </a:extLst>
              </p:cNvPr>
              <p:cNvSpPr/>
              <p:nvPr/>
            </p:nvSpPr>
            <p:spPr>
              <a:xfrm>
                <a:off x="1285191" y="455160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5" name="円/楕円 94">
                <a:extLst>
                  <a:ext uri="{FF2B5EF4-FFF2-40B4-BE49-F238E27FC236}">
                    <a16:creationId xmlns:a16="http://schemas.microsoft.com/office/drawing/2014/main" id="{898F7B96-24CB-DBDE-8F09-6A1DDCF6B603}"/>
                  </a:ext>
                </a:extLst>
              </p:cNvPr>
              <p:cNvSpPr/>
              <p:nvPr/>
            </p:nvSpPr>
            <p:spPr>
              <a:xfrm>
                <a:off x="1264236" y="456303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6" name="円/楕円 95">
                <a:extLst>
                  <a:ext uri="{FF2B5EF4-FFF2-40B4-BE49-F238E27FC236}">
                    <a16:creationId xmlns:a16="http://schemas.microsoft.com/office/drawing/2014/main" id="{AB4D8445-E199-F307-D6E9-D08A4FCBA947}"/>
                  </a:ext>
                </a:extLst>
              </p:cNvPr>
              <p:cNvSpPr/>
              <p:nvPr/>
            </p:nvSpPr>
            <p:spPr>
              <a:xfrm>
                <a:off x="1231851" y="459161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7" name="円/楕円 96">
                <a:extLst>
                  <a:ext uri="{FF2B5EF4-FFF2-40B4-BE49-F238E27FC236}">
                    <a16:creationId xmlns:a16="http://schemas.microsoft.com/office/drawing/2014/main" id="{BA9F842A-D1E1-A1FA-92CB-50AC111294E6}"/>
                  </a:ext>
                </a:extLst>
              </p:cNvPr>
              <p:cNvSpPr/>
              <p:nvPr/>
            </p:nvSpPr>
            <p:spPr>
              <a:xfrm>
                <a:off x="1208991" y="462590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8" name="円/楕円 97">
                <a:extLst>
                  <a:ext uri="{FF2B5EF4-FFF2-40B4-BE49-F238E27FC236}">
                    <a16:creationId xmlns:a16="http://schemas.microsoft.com/office/drawing/2014/main" id="{297363C6-4004-EAFC-CD29-7D8F6DDCB754}"/>
                  </a:ext>
                </a:extLst>
              </p:cNvPr>
              <p:cNvSpPr/>
              <p:nvPr/>
            </p:nvSpPr>
            <p:spPr>
              <a:xfrm>
                <a:off x="1189941" y="4643046"/>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99" name="円/楕円 98">
                <a:extLst>
                  <a:ext uri="{FF2B5EF4-FFF2-40B4-BE49-F238E27FC236}">
                    <a16:creationId xmlns:a16="http://schemas.microsoft.com/office/drawing/2014/main" id="{97619E88-2482-72AF-F988-7D7391E338D0}"/>
                  </a:ext>
                </a:extLst>
              </p:cNvPr>
              <p:cNvSpPr/>
              <p:nvPr/>
            </p:nvSpPr>
            <p:spPr>
              <a:xfrm>
                <a:off x="1184226" y="4664001"/>
                <a:ext cx="54000" cy="5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grpSp>
      </p:grpSp>
      <p:sp>
        <p:nvSpPr>
          <p:cNvPr id="100" name="フリーフォーム 99">
            <a:extLst>
              <a:ext uri="{FF2B5EF4-FFF2-40B4-BE49-F238E27FC236}">
                <a16:creationId xmlns:a16="http://schemas.microsoft.com/office/drawing/2014/main" id="{BBA5194B-4794-65E8-C709-BECAC3C464C8}"/>
              </a:ext>
            </a:extLst>
          </p:cNvPr>
          <p:cNvSpPr/>
          <p:nvPr/>
        </p:nvSpPr>
        <p:spPr>
          <a:xfrm>
            <a:off x="1152525" y="4152900"/>
            <a:ext cx="2260600" cy="760413"/>
          </a:xfrm>
          <a:custGeom>
            <a:avLst/>
            <a:gdLst>
              <a:gd name="connsiteX0" fmla="*/ 0 w 2261235"/>
              <a:gd name="connsiteY0" fmla="*/ 760095 h 760095"/>
              <a:gd name="connsiteX1" fmla="*/ 120015 w 2261235"/>
              <a:gd name="connsiteY1" fmla="*/ 744855 h 760095"/>
              <a:gd name="connsiteX2" fmla="*/ 131445 w 2261235"/>
              <a:gd name="connsiteY2" fmla="*/ 704850 h 760095"/>
              <a:gd name="connsiteX3" fmla="*/ 356235 w 2261235"/>
              <a:gd name="connsiteY3" fmla="*/ 685800 h 760095"/>
              <a:gd name="connsiteX4" fmla="*/ 462915 w 2261235"/>
              <a:gd name="connsiteY4" fmla="*/ 676275 h 760095"/>
              <a:gd name="connsiteX5" fmla="*/ 493395 w 2261235"/>
              <a:gd name="connsiteY5" fmla="*/ 653415 h 760095"/>
              <a:gd name="connsiteX6" fmla="*/ 489585 w 2261235"/>
              <a:gd name="connsiteY6" fmla="*/ 640080 h 760095"/>
              <a:gd name="connsiteX7" fmla="*/ 560070 w 2261235"/>
              <a:gd name="connsiteY7" fmla="*/ 619125 h 760095"/>
              <a:gd name="connsiteX8" fmla="*/ 596265 w 2261235"/>
              <a:gd name="connsiteY8" fmla="*/ 577215 h 760095"/>
              <a:gd name="connsiteX9" fmla="*/ 657225 w 2261235"/>
              <a:gd name="connsiteY9" fmla="*/ 542925 h 760095"/>
              <a:gd name="connsiteX10" fmla="*/ 741045 w 2261235"/>
              <a:gd name="connsiteY10" fmla="*/ 516255 h 760095"/>
              <a:gd name="connsiteX11" fmla="*/ 811530 w 2261235"/>
              <a:gd name="connsiteY11" fmla="*/ 493395 h 760095"/>
              <a:gd name="connsiteX12" fmla="*/ 838200 w 2261235"/>
              <a:gd name="connsiteY12" fmla="*/ 472440 h 760095"/>
              <a:gd name="connsiteX13" fmla="*/ 904875 w 2261235"/>
              <a:gd name="connsiteY13" fmla="*/ 455295 h 760095"/>
              <a:gd name="connsiteX14" fmla="*/ 956310 w 2261235"/>
              <a:gd name="connsiteY14" fmla="*/ 411480 h 760095"/>
              <a:gd name="connsiteX15" fmla="*/ 971550 w 2261235"/>
              <a:gd name="connsiteY15" fmla="*/ 375285 h 760095"/>
              <a:gd name="connsiteX16" fmla="*/ 1322070 w 2261235"/>
              <a:gd name="connsiteY16" fmla="*/ 348615 h 760095"/>
              <a:gd name="connsiteX17" fmla="*/ 1350645 w 2261235"/>
              <a:gd name="connsiteY17" fmla="*/ 278130 h 760095"/>
              <a:gd name="connsiteX18" fmla="*/ 1379220 w 2261235"/>
              <a:gd name="connsiteY18" fmla="*/ 245745 h 760095"/>
              <a:gd name="connsiteX19" fmla="*/ 1436370 w 2261235"/>
              <a:gd name="connsiteY19" fmla="*/ 215265 h 760095"/>
              <a:gd name="connsiteX20" fmla="*/ 1499235 w 2261235"/>
              <a:gd name="connsiteY20" fmla="*/ 139065 h 760095"/>
              <a:gd name="connsiteX21" fmla="*/ 1712595 w 2261235"/>
              <a:gd name="connsiteY21" fmla="*/ 114300 h 760095"/>
              <a:gd name="connsiteX22" fmla="*/ 1786890 w 2261235"/>
              <a:gd name="connsiteY22" fmla="*/ 89535 h 760095"/>
              <a:gd name="connsiteX23" fmla="*/ 1927860 w 2261235"/>
              <a:gd name="connsiteY23" fmla="*/ 66675 h 760095"/>
              <a:gd name="connsiteX24" fmla="*/ 2114550 w 2261235"/>
              <a:gd name="connsiteY24" fmla="*/ 38100 h 760095"/>
              <a:gd name="connsiteX25" fmla="*/ 2186940 w 2261235"/>
              <a:gd name="connsiteY25" fmla="*/ 22860 h 760095"/>
              <a:gd name="connsiteX26" fmla="*/ 2261235 w 2261235"/>
              <a:gd name="connsiteY26" fmla="*/ 0 h 76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61235" h="760095">
                <a:moveTo>
                  <a:pt x="0" y="760095"/>
                </a:moveTo>
                <a:lnTo>
                  <a:pt x="120015" y="744855"/>
                </a:lnTo>
                <a:lnTo>
                  <a:pt x="131445" y="704850"/>
                </a:lnTo>
                <a:lnTo>
                  <a:pt x="356235" y="685800"/>
                </a:lnTo>
                <a:lnTo>
                  <a:pt x="462915" y="676275"/>
                </a:lnTo>
                <a:lnTo>
                  <a:pt x="493395" y="653415"/>
                </a:lnTo>
                <a:lnTo>
                  <a:pt x="489585" y="640080"/>
                </a:lnTo>
                <a:lnTo>
                  <a:pt x="560070" y="619125"/>
                </a:lnTo>
                <a:lnTo>
                  <a:pt x="596265" y="577215"/>
                </a:lnTo>
                <a:lnTo>
                  <a:pt x="657225" y="542925"/>
                </a:lnTo>
                <a:lnTo>
                  <a:pt x="741045" y="516255"/>
                </a:lnTo>
                <a:lnTo>
                  <a:pt x="811530" y="493395"/>
                </a:lnTo>
                <a:lnTo>
                  <a:pt x="838200" y="472440"/>
                </a:lnTo>
                <a:lnTo>
                  <a:pt x="904875" y="455295"/>
                </a:lnTo>
                <a:lnTo>
                  <a:pt x="956310" y="411480"/>
                </a:lnTo>
                <a:lnTo>
                  <a:pt x="971550" y="375285"/>
                </a:lnTo>
                <a:lnTo>
                  <a:pt x="1322070" y="348615"/>
                </a:lnTo>
                <a:lnTo>
                  <a:pt x="1350645" y="278130"/>
                </a:lnTo>
                <a:lnTo>
                  <a:pt x="1379220" y="245745"/>
                </a:lnTo>
                <a:lnTo>
                  <a:pt x="1436370" y="215265"/>
                </a:lnTo>
                <a:lnTo>
                  <a:pt x="1499235" y="139065"/>
                </a:lnTo>
                <a:lnTo>
                  <a:pt x="1712595" y="114300"/>
                </a:lnTo>
                <a:lnTo>
                  <a:pt x="1786890" y="89535"/>
                </a:lnTo>
                <a:lnTo>
                  <a:pt x="1927860" y="66675"/>
                </a:lnTo>
                <a:lnTo>
                  <a:pt x="2114550" y="38100"/>
                </a:lnTo>
                <a:lnTo>
                  <a:pt x="2186940" y="22860"/>
                </a:lnTo>
                <a:lnTo>
                  <a:pt x="2261235" y="0"/>
                </a:lnTo>
              </a:path>
            </a:pathLst>
          </a:custGeom>
          <a:noFill/>
          <a:ln w="1905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sp>
        <p:nvSpPr>
          <p:cNvPr id="73740" name="テキスト ボックス 102">
            <a:extLst>
              <a:ext uri="{FF2B5EF4-FFF2-40B4-BE49-F238E27FC236}">
                <a16:creationId xmlns:a16="http://schemas.microsoft.com/office/drawing/2014/main" id="{E484E1BC-2A8F-A1C2-8970-291B5E7FDD5D}"/>
              </a:ext>
            </a:extLst>
          </p:cNvPr>
          <p:cNvSpPr txBox="1">
            <a:spLocks noChangeArrowheads="1"/>
          </p:cNvSpPr>
          <p:nvPr/>
        </p:nvSpPr>
        <p:spPr bwMode="auto">
          <a:xfrm>
            <a:off x="366713" y="3419475"/>
            <a:ext cx="214312"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solidFill>
                  <a:srgbClr val="000000"/>
                </a:solidFill>
              </a:rPr>
              <a:t>累積発症数</a:t>
            </a:r>
          </a:p>
        </p:txBody>
      </p:sp>
      <p:sp>
        <p:nvSpPr>
          <p:cNvPr id="73741" name="テキスト ボックス 103">
            <a:extLst>
              <a:ext uri="{FF2B5EF4-FFF2-40B4-BE49-F238E27FC236}">
                <a16:creationId xmlns:a16="http://schemas.microsoft.com/office/drawing/2014/main" id="{8A9C636F-83A4-F549-B12C-551923C7B36B}"/>
              </a:ext>
            </a:extLst>
          </p:cNvPr>
          <p:cNvSpPr txBox="1">
            <a:spLocks noChangeArrowheads="1"/>
          </p:cNvSpPr>
          <p:nvPr/>
        </p:nvSpPr>
        <p:spPr bwMode="auto">
          <a:xfrm>
            <a:off x="1949450" y="5259388"/>
            <a:ext cx="15287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solidFill>
                  <a:srgbClr val="000000"/>
                </a:solidFill>
              </a:rPr>
              <a:t>ワクチン接種後期間</a:t>
            </a:r>
          </a:p>
        </p:txBody>
      </p:sp>
      <p:sp>
        <p:nvSpPr>
          <p:cNvPr id="73742" name="正方形/長方形 104">
            <a:extLst>
              <a:ext uri="{FF2B5EF4-FFF2-40B4-BE49-F238E27FC236}">
                <a16:creationId xmlns:a16="http://schemas.microsoft.com/office/drawing/2014/main" id="{61F71C09-8BEB-B159-27E8-3A95D93707A2}"/>
              </a:ext>
            </a:extLst>
          </p:cNvPr>
          <p:cNvSpPr>
            <a:spLocks noChangeArrowheads="1"/>
          </p:cNvSpPr>
          <p:nvPr/>
        </p:nvSpPr>
        <p:spPr bwMode="auto">
          <a:xfrm>
            <a:off x="3979863" y="5037138"/>
            <a:ext cx="3079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200">
                <a:solidFill>
                  <a:srgbClr val="000000"/>
                </a:solidFill>
              </a:rPr>
              <a:t>（年）</a:t>
            </a:r>
          </a:p>
        </p:txBody>
      </p:sp>
      <p:grpSp>
        <p:nvGrpSpPr>
          <p:cNvPr id="73743" name="グループ化 105">
            <a:extLst>
              <a:ext uri="{FF2B5EF4-FFF2-40B4-BE49-F238E27FC236}">
                <a16:creationId xmlns:a16="http://schemas.microsoft.com/office/drawing/2014/main" id="{DB93C169-A584-6923-AA24-861302ACEEB9}"/>
              </a:ext>
            </a:extLst>
          </p:cNvPr>
          <p:cNvGrpSpPr>
            <a:grpSpLocks/>
          </p:cNvGrpSpPr>
          <p:nvPr/>
        </p:nvGrpSpPr>
        <p:grpSpPr bwMode="auto">
          <a:xfrm>
            <a:off x="3411538" y="3289300"/>
            <a:ext cx="730250" cy="984250"/>
            <a:chOff x="5608197" y="2388616"/>
            <a:chExt cx="1031063" cy="1387900"/>
          </a:xfrm>
        </p:grpSpPr>
        <p:sp>
          <p:nvSpPr>
            <p:cNvPr id="73896" name="テキスト ボックス 106">
              <a:extLst>
                <a:ext uri="{FF2B5EF4-FFF2-40B4-BE49-F238E27FC236}">
                  <a16:creationId xmlns:a16="http://schemas.microsoft.com/office/drawing/2014/main" id="{C7C50B58-C700-834E-6B6D-B28821CABC1B}"/>
                </a:ext>
              </a:extLst>
            </p:cNvPr>
            <p:cNvSpPr txBox="1">
              <a:spLocks noChangeArrowheads="1"/>
            </p:cNvSpPr>
            <p:nvPr/>
          </p:nvSpPr>
          <p:spPr bwMode="auto">
            <a:xfrm>
              <a:off x="5608197" y="2388616"/>
              <a:ext cx="1031063" cy="3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a:solidFill>
                    <a:srgbClr val="000000"/>
                  </a:solidFill>
                </a:rPr>
                <a:t>プラセボ</a:t>
              </a:r>
            </a:p>
          </p:txBody>
        </p:sp>
        <p:sp>
          <p:nvSpPr>
            <p:cNvPr id="73897" name="テキスト ボックス 107">
              <a:extLst>
                <a:ext uri="{FF2B5EF4-FFF2-40B4-BE49-F238E27FC236}">
                  <a16:creationId xmlns:a16="http://schemas.microsoft.com/office/drawing/2014/main" id="{A08A8ADE-F4E3-16C2-118B-F1C0F4178203}"/>
                </a:ext>
              </a:extLst>
            </p:cNvPr>
            <p:cNvSpPr txBox="1">
              <a:spLocks noChangeArrowheads="1"/>
            </p:cNvSpPr>
            <p:nvPr/>
          </p:nvSpPr>
          <p:spPr bwMode="auto">
            <a:xfrm>
              <a:off x="5714229" y="3429332"/>
              <a:ext cx="913486" cy="3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600">
                  <a:solidFill>
                    <a:srgbClr val="000000"/>
                  </a:solidFill>
                </a:rPr>
                <a:t>PCV13</a:t>
              </a:r>
              <a:endParaRPr lang="ja-JP" altLang="en-US" sz="1600">
                <a:solidFill>
                  <a:srgbClr val="000000"/>
                </a:solidFill>
              </a:endParaRPr>
            </a:p>
          </p:txBody>
        </p:sp>
      </p:grpSp>
      <p:sp>
        <p:nvSpPr>
          <p:cNvPr id="109" name="フリーフォーム 108">
            <a:extLst>
              <a:ext uri="{FF2B5EF4-FFF2-40B4-BE49-F238E27FC236}">
                <a16:creationId xmlns:a16="http://schemas.microsoft.com/office/drawing/2014/main" id="{67FAEE69-F9AD-9273-4B85-2851C4335DAD}"/>
              </a:ext>
            </a:extLst>
          </p:cNvPr>
          <p:cNvSpPr/>
          <p:nvPr/>
        </p:nvSpPr>
        <p:spPr>
          <a:xfrm>
            <a:off x="1041400" y="2787650"/>
            <a:ext cx="3233738" cy="2147888"/>
          </a:xfrm>
          <a:custGeom>
            <a:avLst/>
            <a:gdLst>
              <a:gd name="connsiteX0" fmla="*/ 0 w 4370664"/>
              <a:gd name="connsiteY0" fmla="*/ 0 h 3045204"/>
              <a:gd name="connsiteX1" fmla="*/ 0 w 4370664"/>
              <a:gd name="connsiteY1" fmla="*/ 3045204 h 3045204"/>
              <a:gd name="connsiteX2" fmla="*/ 4370664 w 4370664"/>
              <a:gd name="connsiteY2" fmla="*/ 3045204 h 3045204"/>
            </a:gdLst>
            <a:ahLst/>
            <a:cxnLst>
              <a:cxn ang="0">
                <a:pos x="connsiteX0" y="connsiteY0"/>
              </a:cxn>
              <a:cxn ang="0">
                <a:pos x="connsiteX1" y="connsiteY1"/>
              </a:cxn>
              <a:cxn ang="0">
                <a:pos x="connsiteX2" y="connsiteY2"/>
              </a:cxn>
            </a:cxnLst>
            <a:rect l="l" t="t" r="r" b="b"/>
            <a:pathLst>
              <a:path w="4370664" h="3045204">
                <a:moveTo>
                  <a:pt x="0" y="0"/>
                </a:moveTo>
                <a:lnTo>
                  <a:pt x="0" y="3045204"/>
                </a:lnTo>
                <a:lnTo>
                  <a:pt x="4370664" y="3045204"/>
                </a:lnTo>
              </a:path>
            </a:pathLst>
          </a:cu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nvGrpSpPr>
          <p:cNvPr id="73745" name="グループ化 109">
            <a:extLst>
              <a:ext uri="{FF2B5EF4-FFF2-40B4-BE49-F238E27FC236}">
                <a16:creationId xmlns:a16="http://schemas.microsoft.com/office/drawing/2014/main" id="{B342F7BD-9C3A-D04C-26C7-E6098C9B88C0}"/>
              </a:ext>
            </a:extLst>
          </p:cNvPr>
          <p:cNvGrpSpPr>
            <a:grpSpLocks/>
          </p:cNvGrpSpPr>
          <p:nvPr/>
        </p:nvGrpSpPr>
        <p:grpSpPr bwMode="auto">
          <a:xfrm>
            <a:off x="968375" y="2787650"/>
            <a:ext cx="61913" cy="2147888"/>
            <a:chOff x="2161308" y="1681017"/>
            <a:chExt cx="87746" cy="3028977"/>
          </a:xfrm>
        </p:grpSpPr>
        <p:cxnSp>
          <p:nvCxnSpPr>
            <p:cNvPr id="111" name="直線コネクタ 110">
              <a:extLst>
                <a:ext uri="{FF2B5EF4-FFF2-40B4-BE49-F238E27FC236}">
                  <a16:creationId xmlns:a16="http://schemas.microsoft.com/office/drawing/2014/main" id="{8F30DF08-1672-3E87-263D-D5B9665CFAA4}"/>
                </a:ext>
              </a:extLst>
            </p:cNvPr>
            <p:cNvCxnSpPr/>
            <p:nvPr/>
          </p:nvCxnSpPr>
          <p:spPr bwMode="auto">
            <a:xfrm>
              <a:off x="2161308" y="1681017"/>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直線コネクタ 111">
              <a:extLst>
                <a:ext uri="{FF2B5EF4-FFF2-40B4-BE49-F238E27FC236}">
                  <a16:creationId xmlns:a16="http://schemas.microsoft.com/office/drawing/2014/main" id="{0D1374A5-B2DF-8B87-6A97-5C142D86C692}"/>
                </a:ext>
              </a:extLst>
            </p:cNvPr>
            <p:cNvCxnSpPr/>
            <p:nvPr/>
          </p:nvCxnSpPr>
          <p:spPr bwMode="auto">
            <a:xfrm>
              <a:off x="2161308" y="2016824"/>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直線コネクタ 112">
              <a:extLst>
                <a:ext uri="{FF2B5EF4-FFF2-40B4-BE49-F238E27FC236}">
                  <a16:creationId xmlns:a16="http://schemas.microsoft.com/office/drawing/2014/main" id="{8B94B475-138C-3618-9368-A1AD33C33214}"/>
                </a:ext>
              </a:extLst>
            </p:cNvPr>
            <p:cNvCxnSpPr/>
            <p:nvPr/>
          </p:nvCxnSpPr>
          <p:spPr bwMode="auto">
            <a:xfrm>
              <a:off x="2161308" y="2354870"/>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直線コネクタ 113">
              <a:extLst>
                <a:ext uri="{FF2B5EF4-FFF2-40B4-BE49-F238E27FC236}">
                  <a16:creationId xmlns:a16="http://schemas.microsoft.com/office/drawing/2014/main" id="{B9833C39-EE0E-F625-99E9-CF0FE60190FD}"/>
                </a:ext>
              </a:extLst>
            </p:cNvPr>
            <p:cNvCxnSpPr/>
            <p:nvPr/>
          </p:nvCxnSpPr>
          <p:spPr bwMode="auto">
            <a:xfrm>
              <a:off x="2161308" y="2690676"/>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直線コネクタ 114">
              <a:extLst>
                <a:ext uri="{FF2B5EF4-FFF2-40B4-BE49-F238E27FC236}">
                  <a16:creationId xmlns:a16="http://schemas.microsoft.com/office/drawing/2014/main" id="{CE102D23-8914-939D-FE84-902B75620D06}"/>
                </a:ext>
              </a:extLst>
            </p:cNvPr>
            <p:cNvCxnSpPr/>
            <p:nvPr/>
          </p:nvCxnSpPr>
          <p:spPr bwMode="auto">
            <a:xfrm>
              <a:off x="2161308" y="3026483"/>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直線コネクタ 115">
              <a:extLst>
                <a:ext uri="{FF2B5EF4-FFF2-40B4-BE49-F238E27FC236}">
                  <a16:creationId xmlns:a16="http://schemas.microsoft.com/office/drawing/2014/main" id="{1936BE7F-FD11-1DF1-2259-82DBB45E7472}"/>
                </a:ext>
              </a:extLst>
            </p:cNvPr>
            <p:cNvCxnSpPr/>
            <p:nvPr/>
          </p:nvCxnSpPr>
          <p:spPr bwMode="auto">
            <a:xfrm>
              <a:off x="2161308" y="3364528"/>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直線コネクタ 116">
              <a:extLst>
                <a:ext uri="{FF2B5EF4-FFF2-40B4-BE49-F238E27FC236}">
                  <a16:creationId xmlns:a16="http://schemas.microsoft.com/office/drawing/2014/main" id="{9EEDEB0B-3A24-E7DF-1D9C-3AEE08F4B412}"/>
                </a:ext>
              </a:extLst>
            </p:cNvPr>
            <p:cNvCxnSpPr/>
            <p:nvPr/>
          </p:nvCxnSpPr>
          <p:spPr bwMode="auto">
            <a:xfrm>
              <a:off x="2161308" y="3700335"/>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8" name="直線コネクタ 117">
              <a:extLst>
                <a:ext uri="{FF2B5EF4-FFF2-40B4-BE49-F238E27FC236}">
                  <a16:creationId xmlns:a16="http://schemas.microsoft.com/office/drawing/2014/main" id="{8E98A59A-D31A-4BE0-C932-4D8A4DC05DDE}"/>
                </a:ext>
              </a:extLst>
            </p:cNvPr>
            <p:cNvCxnSpPr/>
            <p:nvPr/>
          </p:nvCxnSpPr>
          <p:spPr bwMode="auto">
            <a:xfrm>
              <a:off x="2161308" y="4036141"/>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直線コネクタ 118">
              <a:extLst>
                <a:ext uri="{FF2B5EF4-FFF2-40B4-BE49-F238E27FC236}">
                  <a16:creationId xmlns:a16="http://schemas.microsoft.com/office/drawing/2014/main" id="{3D12A0B0-C162-1883-9C00-67A5E0A46596}"/>
                </a:ext>
              </a:extLst>
            </p:cNvPr>
            <p:cNvCxnSpPr/>
            <p:nvPr/>
          </p:nvCxnSpPr>
          <p:spPr bwMode="auto">
            <a:xfrm>
              <a:off x="2161308" y="4374187"/>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直線コネクタ 119">
              <a:extLst>
                <a:ext uri="{FF2B5EF4-FFF2-40B4-BE49-F238E27FC236}">
                  <a16:creationId xmlns:a16="http://schemas.microsoft.com/office/drawing/2014/main" id="{C06EDA7B-9B83-6D25-30F2-49E4DAEFE18B}"/>
                </a:ext>
              </a:extLst>
            </p:cNvPr>
            <p:cNvCxnSpPr/>
            <p:nvPr/>
          </p:nvCxnSpPr>
          <p:spPr bwMode="auto">
            <a:xfrm>
              <a:off x="2161308" y="4709994"/>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3746" name="グループ化 120">
            <a:extLst>
              <a:ext uri="{FF2B5EF4-FFF2-40B4-BE49-F238E27FC236}">
                <a16:creationId xmlns:a16="http://schemas.microsoft.com/office/drawing/2014/main" id="{38B47B56-ED68-6AF2-C0BF-F720BC626F24}"/>
              </a:ext>
            </a:extLst>
          </p:cNvPr>
          <p:cNvGrpSpPr>
            <a:grpSpLocks/>
          </p:cNvGrpSpPr>
          <p:nvPr/>
        </p:nvGrpSpPr>
        <p:grpSpPr bwMode="auto">
          <a:xfrm>
            <a:off x="1122363" y="4948238"/>
            <a:ext cx="2693987" cy="50800"/>
            <a:chOff x="2379725" y="4732271"/>
            <a:chExt cx="3800764" cy="72000"/>
          </a:xfrm>
        </p:grpSpPr>
        <p:cxnSp>
          <p:nvCxnSpPr>
            <p:cNvPr id="122" name="直線コネクタ 121">
              <a:extLst>
                <a:ext uri="{FF2B5EF4-FFF2-40B4-BE49-F238E27FC236}">
                  <a16:creationId xmlns:a16="http://schemas.microsoft.com/office/drawing/2014/main" id="{8AFBACD0-C128-6021-AB29-68F00765916D}"/>
                </a:ext>
              </a:extLst>
            </p:cNvPr>
            <p:cNvCxnSpPr/>
            <p:nvPr/>
          </p:nvCxnSpPr>
          <p:spPr bwMode="auto">
            <a:xfrm rot="16200000">
              <a:off x="2343725"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3" name="直線コネクタ 122">
              <a:extLst>
                <a:ext uri="{FF2B5EF4-FFF2-40B4-BE49-F238E27FC236}">
                  <a16:creationId xmlns:a16="http://schemas.microsoft.com/office/drawing/2014/main" id="{6AB8746F-33AC-5E49-1282-B71BAD90CFE2}"/>
                </a:ext>
              </a:extLst>
            </p:cNvPr>
            <p:cNvCxnSpPr/>
            <p:nvPr/>
          </p:nvCxnSpPr>
          <p:spPr bwMode="auto">
            <a:xfrm rot="16200000">
              <a:off x="3293356"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直線コネクタ 123">
              <a:extLst>
                <a:ext uri="{FF2B5EF4-FFF2-40B4-BE49-F238E27FC236}">
                  <a16:creationId xmlns:a16="http://schemas.microsoft.com/office/drawing/2014/main" id="{41083027-55E9-DECF-E5FB-9F29A4486662}"/>
                </a:ext>
              </a:extLst>
            </p:cNvPr>
            <p:cNvCxnSpPr/>
            <p:nvPr/>
          </p:nvCxnSpPr>
          <p:spPr bwMode="auto">
            <a:xfrm rot="16200000">
              <a:off x="4245226"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直線コネクタ 124">
              <a:extLst>
                <a:ext uri="{FF2B5EF4-FFF2-40B4-BE49-F238E27FC236}">
                  <a16:creationId xmlns:a16="http://schemas.microsoft.com/office/drawing/2014/main" id="{39304915-1C84-E504-1C4F-03907825489D}"/>
                </a:ext>
              </a:extLst>
            </p:cNvPr>
            <p:cNvCxnSpPr/>
            <p:nvPr/>
          </p:nvCxnSpPr>
          <p:spPr bwMode="auto">
            <a:xfrm rot="16200000">
              <a:off x="6144489"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直線コネクタ 125">
              <a:extLst>
                <a:ext uri="{FF2B5EF4-FFF2-40B4-BE49-F238E27FC236}">
                  <a16:creationId xmlns:a16="http://schemas.microsoft.com/office/drawing/2014/main" id="{9E8132AD-B515-30E9-2A9E-9639AE9C9E47}"/>
                </a:ext>
              </a:extLst>
            </p:cNvPr>
            <p:cNvCxnSpPr/>
            <p:nvPr/>
          </p:nvCxnSpPr>
          <p:spPr bwMode="auto">
            <a:xfrm rot="16200000">
              <a:off x="5194858"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3747" name="グループ化 126">
            <a:extLst>
              <a:ext uri="{FF2B5EF4-FFF2-40B4-BE49-F238E27FC236}">
                <a16:creationId xmlns:a16="http://schemas.microsoft.com/office/drawing/2014/main" id="{E5A4B16C-226F-1484-1130-B0C52FD50FB5}"/>
              </a:ext>
            </a:extLst>
          </p:cNvPr>
          <p:cNvGrpSpPr>
            <a:grpSpLocks/>
          </p:cNvGrpSpPr>
          <p:nvPr/>
        </p:nvGrpSpPr>
        <p:grpSpPr bwMode="auto">
          <a:xfrm>
            <a:off x="722313" y="2668588"/>
            <a:ext cx="198437" cy="2370137"/>
            <a:chOff x="738553" y="2451169"/>
            <a:chExt cx="198772" cy="2370520"/>
          </a:xfrm>
        </p:grpSpPr>
        <p:sp>
          <p:nvSpPr>
            <p:cNvPr id="73871" name="テキスト ボックス 127">
              <a:extLst>
                <a:ext uri="{FF2B5EF4-FFF2-40B4-BE49-F238E27FC236}">
                  <a16:creationId xmlns:a16="http://schemas.microsoft.com/office/drawing/2014/main" id="{2EF40F06-3044-798E-1B8E-6510F2F330B7}"/>
                </a:ext>
              </a:extLst>
            </p:cNvPr>
            <p:cNvSpPr txBox="1">
              <a:spLocks noChangeArrowheads="1"/>
            </p:cNvSpPr>
            <p:nvPr/>
          </p:nvSpPr>
          <p:spPr bwMode="auto">
            <a:xfrm>
              <a:off x="738553" y="245116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90</a:t>
              </a:r>
              <a:endParaRPr lang="ja-JP" altLang="en-US" sz="1400">
                <a:solidFill>
                  <a:srgbClr val="000000"/>
                </a:solidFill>
              </a:endParaRPr>
            </a:p>
          </p:txBody>
        </p:sp>
        <p:sp>
          <p:nvSpPr>
            <p:cNvPr id="73872" name="テキスト ボックス 128">
              <a:extLst>
                <a:ext uri="{FF2B5EF4-FFF2-40B4-BE49-F238E27FC236}">
                  <a16:creationId xmlns:a16="http://schemas.microsoft.com/office/drawing/2014/main" id="{9BB28712-7319-EFFE-C380-E3B3C907A8EE}"/>
                </a:ext>
              </a:extLst>
            </p:cNvPr>
            <p:cNvSpPr txBox="1">
              <a:spLocks noChangeArrowheads="1"/>
            </p:cNvSpPr>
            <p:nvPr/>
          </p:nvSpPr>
          <p:spPr bwMode="auto">
            <a:xfrm>
              <a:off x="738553" y="26906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80</a:t>
              </a:r>
              <a:endParaRPr lang="ja-JP" altLang="en-US" sz="1400">
                <a:solidFill>
                  <a:srgbClr val="000000"/>
                </a:solidFill>
              </a:endParaRPr>
            </a:p>
          </p:txBody>
        </p:sp>
        <p:sp>
          <p:nvSpPr>
            <p:cNvPr id="73873" name="テキスト ボックス 129">
              <a:extLst>
                <a:ext uri="{FF2B5EF4-FFF2-40B4-BE49-F238E27FC236}">
                  <a16:creationId xmlns:a16="http://schemas.microsoft.com/office/drawing/2014/main" id="{8EF87335-3C1A-7763-6E68-E9CB6FBCED11}"/>
                </a:ext>
              </a:extLst>
            </p:cNvPr>
            <p:cNvSpPr txBox="1">
              <a:spLocks noChangeArrowheads="1"/>
            </p:cNvSpPr>
            <p:nvPr/>
          </p:nvSpPr>
          <p:spPr bwMode="auto">
            <a:xfrm>
              <a:off x="738553" y="2930074"/>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70</a:t>
              </a:r>
              <a:endParaRPr lang="ja-JP" altLang="en-US" sz="1400">
                <a:solidFill>
                  <a:srgbClr val="000000"/>
                </a:solidFill>
              </a:endParaRPr>
            </a:p>
          </p:txBody>
        </p:sp>
        <p:sp>
          <p:nvSpPr>
            <p:cNvPr id="73874" name="テキスト ボックス 130">
              <a:extLst>
                <a:ext uri="{FF2B5EF4-FFF2-40B4-BE49-F238E27FC236}">
                  <a16:creationId xmlns:a16="http://schemas.microsoft.com/office/drawing/2014/main" id="{ED3ED223-5DE3-5307-C660-7D9031D98E1F}"/>
                </a:ext>
              </a:extLst>
            </p:cNvPr>
            <p:cNvSpPr txBox="1">
              <a:spLocks noChangeArrowheads="1"/>
            </p:cNvSpPr>
            <p:nvPr/>
          </p:nvSpPr>
          <p:spPr bwMode="auto">
            <a:xfrm>
              <a:off x="738553" y="316952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60</a:t>
              </a:r>
              <a:endParaRPr lang="ja-JP" altLang="en-US" sz="1400">
                <a:solidFill>
                  <a:srgbClr val="000000"/>
                </a:solidFill>
              </a:endParaRPr>
            </a:p>
          </p:txBody>
        </p:sp>
        <p:sp>
          <p:nvSpPr>
            <p:cNvPr id="73875" name="テキスト ボックス 131">
              <a:extLst>
                <a:ext uri="{FF2B5EF4-FFF2-40B4-BE49-F238E27FC236}">
                  <a16:creationId xmlns:a16="http://schemas.microsoft.com/office/drawing/2014/main" id="{AC1D6856-726A-B295-9087-8A5826EF97CC}"/>
                </a:ext>
              </a:extLst>
            </p:cNvPr>
            <p:cNvSpPr txBox="1">
              <a:spLocks noChangeArrowheads="1"/>
            </p:cNvSpPr>
            <p:nvPr/>
          </p:nvSpPr>
          <p:spPr bwMode="auto">
            <a:xfrm>
              <a:off x="738553" y="34089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50</a:t>
              </a:r>
              <a:endParaRPr lang="ja-JP" altLang="en-US" sz="1400">
                <a:solidFill>
                  <a:srgbClr val="000000"/>
                </a:solidFill>
              </a:endParaRPr>
            </a:p>
          </p:txBody>
        </p:sp>
        <p:sp>
          <p:nvSpPr>
            <p:cNvPr id="73876" name="テキスト ボックス 132">
              <a:extLst>
                <a:ext uri="{FF2B5EF4-FFF2-40B4-BE49-F238E27FC236}">
                  <a16:creationId xmlns:a16="http://schemas.microsoft.com/office/drawing/2014/main" id="{CC008074-F5EA-F76B-C045-C9DA7D56C409}"/>
                </a:ext>
              </a:extLst>
            </p:cNvPr>
            <p:cNvSpPr txBox="1">
              <a:spLocks noChangeArrowheads="1"/>
            </p:cNvSpPr>
            <p:nvPr/>
          </p:nvSpPr>
          <p:spPr bwMode="auto">
            <a:xfrm>
              <a:off x="738553" y="364843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40</a:t>
              </a:r>
              <a:endParaRPr lang="ja-JP" altLang="en-US" sz="1400">
                <a:solidFill>
                  <a:srgbClr val="000000"/>
                </a:solidFill>
              </a:endParaRPr>
            </a:p>
          </p:txBody>
        </p:sp>
        <p:sp>
          <p:nvSpPr>
            <p:cNvPr id="73877" name="テキスト ボックス 133">
              <a:extLst>
                <a:ext uri="{FF2B5EF4-FFF2-40B4-BE49-F238E27FC236}">
                  <a16:creationId xmlns:a16="http://schemas.microsoft.com/office/drawing/2014/main" id="{ECB7E1B4-DE99-1DD0-1226-8CB48BC9029C}"/>
                </a:ext>
              </a:extLst>
            </p:cNvPr>
            <p:cNvSpPr txBox="1">
              <a:spLocks noChangeArrowheads="1"/>
            </p:cNvSpPr>
            <p:nvPr/>
          </p:nvSpPr>
          <p:spPr bwMode="auto">
            <a:xfrm>
              <a:off x="738553" y="388788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30</a:t>
              </a:r>
              <a:endParaRPr lang="ja-JP" altLang="en-US" sz="1400">
                <a:solidFill>
                  <a:srgbClr val="000000"/>
                </a:solidFill>
              </a:endParaRPr>
            </a:p>
          </p:txBody>
        </p:sp>
        <p:sp>
          <p:nvSpPr>
            <p:cNvPr id="73878" name="テキスト ボックス 134">
              <a:extLst>
                <a:ext uri="{FF2B5EF4-FFF2-40B4-BE49-F238E27FC236}">
                  <a16:creationId xmlns:a16="http://schemas.microsoft.com/office/drawing/2014/main" id="{B8B12B4B-37CA-977A-9306-E1A3A87F6EBB}"/>
                </a:ext>
              </a:extLst>
            </p:cNvPr>
            <p:cNvSpPr txBox="1">
              <a:spLocks noChangeArrowheads="1"/>
            </p:cNvSpPr>
            <p:nvPr/>
          </p:nvSpPr>
          <p:spPr bwMode="auto">
            <a:xfrm>
              <a:off x="738553" y="412733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20</a:t>
              </a:r>
              <a:endParaRPr lang="ja-JP" altLang="en-US" sz="1400">
                <a:solidFill>
                  <a:srgbClr val="000000"/>
                </a:solidFill>
              </a:endParaRPr>
            </a:p>
          </p:txBody>
        </p:sp>
        <p:sp>
          <p:nvSpPr>
            <p:cNvPr id="73879" name="テキスト ボックス 135">
              <a:extLst>
                <a:ext uri="{FF2B5EF4-FFF2-40B4-BE49-F238E27FC236}">
                  <a16:creationId xmlns:a16="http://schemas.microsoft.com/office/drawing/2014/main" id="{1D1295D3-3915-580F-B70B-0FC5E229837C}"/>
                </a:ext>
              </a:extLst>
            </p:cNvPr>
            <p:cNvSpPr txBox="1">
              <a:spLocks noChangeArrowheads="1"/>
            </p:cNvSpPr>
            <p:nvPr/>
          </p:nvSpPr>
          <p:spPr bwMode="auto">
            <a:xfrm>
              <a:off x="738553" y="43667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10</a:t>
              </a:r>
              <a:endParaRPr lang="ja-JP" altLang="en-US" sz="1400">
                <a:solidFill>
                  <a:srgbClr val="000000"/>
                </a:solidFill>
              </a:endParaRPr>
            </a:p>
          </p:txBody>
        </p:sp>
        <p:sp>
          <p:nvSpPr>
            <p:cNvPr id="73880" name="テキスト ボックス 136">
              <a:extLst>
                <a:ext uri="{FF2B5EF4-FFF2-40B4-BE49-F238E27FC236}">
                  <a16:creationId xmlns:a16="http://schemas.microsoft.com/office/drawing/2014/main" id="{D1749125-3292-A4EC-A8F5-7579E2B06038}"/>
                </a:ext>
              </a:extLst>
            </p:cNvPr>
            <p:cNvSpPr txBox="1">
              <a:spLocks noChangeArrowheads="1"/>
            </p:cNvSpPr>
            <p:nvPr/>
          </p:nvSpPr>
          <p:spPr bwMode="auto">
            <a:xfrm>
              <a:off x="837939" y="460624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0</a:t>
              </a:r>
              <a:endParaRPr lang="ja-JP" altLang="en-US" sz="1400">
                <a:solidFill>
                  <a:srgbClr val="000000"/>
                </a:solidFill>
              </a:endParaRPr>
            </a:p>
          </p:txBody>
        </p:sp>
      </p:grpSp>
      <p:grpSp>
        <p:nvGrpSpPr>
          <p:cNvPr id="73748" name="グループ化 137">
            <a:extLst>
              <a:ext uri="{FF2B5EF4-FFF2-40B4-BE49-F238E27FC236}">
                <a16:creationId xmlns:a16="http://schemas.microsoft.com/office/drawing/2014/main" id="{1CF80EF8-4E43-C2AF-2193-2B48C30B3416}"/>
              </a:ext>
            </a:extLst>
          </p:cNvPr>
          <p:cNvGrpSpPr>
            <a:grpSpLocks/>
          </p:cNvGrpSpPr>
          <p:nvPr/>
        </p:nvGrpSpPr>
        <p:grpSpPr bwMode="auto">
          <a:xfrm>
            <a:off x="1069975" y="5032375"/>
            <a:ext cx="2805113" cy="214313"/>
            <a:chOff x="1070600" y="4814222"/>
            <a:chExt cx="2803747" cy="215444"/>
          </a:xfrm>
        </p:grpSpPr>
        <p:sp>
          <p:nvSpPr>
            <p:cNvPr id="73866" name="テキスト ボックス 138">
              <a:extLst>
                <a:ext uri="{FF2B5EF4-FFF2-40B4-BE49-F238E27FC236}">
                  <a16:creationId xmlns:a16="http://schemas.microsoft.com/office/drawing/2014/main" id="{E3BB7C32-CACE-2EFE-AA04-65C2AB095739}"/>
                </a:ext>
              </a:extLst>
            </p:cNvPr>
            <p:cNvSpPr txBox="1">
              <a:spLocks noChangeArrowheads="1"/>
            </p:cNvSpPr>
            <p:nvPr/>
          </p:nvSpPr>
          <p:spPr bwMode="auto">
            <a:xfrm>
              <a:off x="1070600"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0</a:t>
              </a:r>
              <a:endParaRPr lang="ja-JP" altLang="en-US" sz="1400">
                <a:solidFill>
                  <a:srgbClr val="000000"/>
                </a:solidFill>
              </a:endParaRPr>
            </a:p>
          </p:txBody>
        </p:sp>
        <p:sp>
          <p:nvSpPr>
            <p:cNvPr id="73867" name="テキスト ボックス 139">
              <a:extLst>
                <a:ext uri="{FF2B5EF4-FFF2-40B4-BE49-F238E27FC236}">
                  <a16:creationId xmlns:a16="http://schemas.microsoft.com/office/drawing/2014/main" id="{F08A3476-EB04-EFEB-C7D1-A22BC8F6F241}"/>
                </a:ext>
              </a:extLst>
            </p:cNvPr>
            <p:cNvSpPr txBox="1">
              <a:spLocks noChangeArrowheads="1"/>
            </p:cNvSpPr>
            <p:nvPr/>
          </p:nvSpPr>
          <p:spPr bwMode="auto">
            <a:xfrm>
              <a:off x="1746690"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1</a:t>
              </a:r>
              <a:endParaRPr lang="ja-JP" altLang="en-US" sz="1400">
                <a:solidFill>
                  <a:srgbClr val="000000"/>
                </a:solidFill>
              </a:endParaRPr>
            </a:p>
          </p:txBody>
        </p:sp>
        <p:sp>
          <p:nvSpPr>
            <p:cNvPr id="73868" name="テキスト ボックス 140">
              <a:extLst>
                <a:ext uri="{FF2B5EF4-FFF2-40B4-BE49-F238E27FC236}">
                  <a16:creationId xmlns:a16="http://schemas.microsoft.com/office/drawing/2014/main" id="{E31C968F-C6EC-E0C3-9152-9C9B46D42745}"/>
                </a:ext>
              </a:extLst>
            </p:cNvPr>
            <p:cNvSpPr txBox="1">
              <a:spLocks noChangeArrowheads="1"/>
            </p:cNvSpPr>
            <p:nvPr/>
          </p:nvSpPr>
          <p:spPr bwMode="auto">
            <a:xfrm>
              <a:off x="2422781"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2</a:t>
              </a:r>
              <a:endParaRPr lang="ja-JP" altLang="en-US" sz="1400">
                <a:solidFill>
                  <a:srgbClr val="000000"/>
                </a:solidFill>
              </a:endParaRPr>
            </a:p>
          </p:txBody>
        </p:sp>
        <p:sp>
          <p:nvSpPr>
            <p:cNvPr id="73869" name="テキスト ボックス 141">
              <a:extLst>
                <a:ext uri="{FF2B5EF4-FFF2-40B4-BE49-F238E27FC236}">
                  <a16:creationId xmlns:a16="http://schemas.microsoft.com/office/drawing/2014/main" id="{00A6FB71-D34C-DCA8-AA15-7584A377CF4D}"/>
                </a:ext>
              </a:extLst>
            </p:cNvPr>
            <p:cNvSpPr txBox="1">
              <a:spLocks noChangeArrowheads="1"/>
            </p:cNvSpPr>
            <p:nvPr/>
          </p:nvSpPr>
          <p:spPr bwMode="auto">
            <a:xfrm>
              <a:off x="3098871"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3</a:t>
              </a:r>
              <a:endParaRPr lang="ja-JP" altLang="en-US" sz="1400">
                <a:solidFill>
                  <a:srgbClr val="000000"/>
                </a:solidFill>
              </a:endParaRPr>
            </a:p>
          </p:txBody>
        </p:sp>
        <p:sp>
          <p:nvSpPr>
            <p:cNvPr id="73870" name="テキスト ボックス 142">
              <a:extLst>
                <a:ext uri="{FF2B5EF4-FFF2-40B4-BE49-F238E27FC236}">
                  <a16:creationId xmlns:a16="http://schemas.microsoft.com/office/drawing/2014/main" id="{F38D7CAF-32AB-939B-1AF1-E965D3A647D3}"/>
                </a:ext>
              </a:extLst>
            </p:cNvPr>
            <p:cNvSpPr txBox="1">
              <a:spLocks noChangeArrowheads="1"/>
            </p:cNvSpPr>
            <p:nvPr/>
          </p:nvSpPr>
          <p:spPr bwMode="auto">
            <a:xfrm>
              <a:off x="3774961"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4</a:t>
              </a:r>
              <a:endParaRPr lang="ja-JP" altLang="en-US" sz="1400">
                <a:solidFill>
                  <a:srgbClr val="000000"/>
                </a:solidFill>
              </a:endParaRPr>
            </a:p>
          </p:txBody>
        </p:sp>
      </p:grpSp>
      <p:grpSp>
        <p:nvGrpSpPr>
          <p:cNvPr id="73749" name="グループ化 143">
            <a:extLst>
              <a:ext uri="{FF2B5EF4-FFF2-40B4-BE49-F238E27FC236}">
                <a16:creationId xmlns:a16="http://schemas.microsoft.com/office/drawing/2014/main" id="{DC919A7F-0F4B-1AB2-D21C-07473BCCA5A2}"/>
              </a:ext>
            </a:extLst>
          </p:cNvPr>
          <p:cNvGrpSpPr>
            <a:grpSpLocks/>
          </p:cNvGrpSpPr>
          <p:nvPr/>
        </p:nvGrpSpPr>
        <p:grpSpPr bwMode="auto">
          <a:xfrm>
            <a:off x="1135063" y="4135438"/>
            <a:ext cx="2300287" cy="798512"/>
            <a:chOff x="1134408" y="3918226"/>
            <a:chExt cx="2300625" cy="797580"/>
          </a:xfrm>
        </p:grpSpPr>
        <p:sp>
          <p:nvSpPr>
            <p:cNvPr id="145" name="正方形/長方形 144">
              <a:extLst>
                <a:ext uri="{FF2B5EF4-FFF2-40B4-BE49-F238E27FC236}">
                  <a16:creationId xmlns:a16="http://schemas.microsoft.com/office/drawing/2014/main" id="{1FF41356-5F1F-03EA-CD14-4C478F1AF639}"/>
                </a:ext>
              </a:extLst>
            </p:cNvPr>
            <p:cNvSpPr/>
            <p:nvPr/>
          </p:nvSpPr>
          <p:spPr>
            <a:xfrm>
              <a:off x="3392165" y="3918226"/>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6" name="正方形/長方形 145">
              <a:extLst>
                <a:ext uri="{FF2B5EF4-FFF2-40B4-BE49-F238E27FC236}">
                  <a16:creationId xmlns:a16="http://schemas.microsoft.com/office/drawing/2014/main" id="{5A502420-5B29-F872-13A9-5EC92997F3EE}"/>
                </a:ext>
              </a:extLst>
            </p:cNvPr>
            <p:cNvSpPr/>
            <p:nvPr/>
          </p:nvSpPr>
          <p:spPr>
            <a:xfrm>
              <a:off x="3315954" y="3934082"/>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7" name="正方形/長方形 146">
              <a:extLst>
                <a:ext uri="{FF2B5EF4-FFF2-40B4-BE49-F238E27FC236}">
                  <a16:creationId xmlns:a16="http://schemas.microsoft.com/office/drawing/2014/main" id="{D671225A-8376-9836-15D6-40A7368684C2}"/>
                </a:ext>
              </a:extLst>
            </p:cNvPr>
            <p:cNvSpPr/>
            <p:nvPr/>
          </p:nvSpPr>
          <p:spPr>
            <a:xfrm>
              <a:off x="3244505" y="3953110"/>
              <a:ext cx="44457"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8" name="正方形/長方形 147">
              <a:extLst>
                <a:ext uri="{FF2B5EF4-FFF2-40B4-BE49-F238E27FC236}">
                  <a16:creationId xmlns:a16="http://schemas.microsoft.com/office/drawing/2014/main" id="{02FDCF9F-619F-4491-ABB1-A544F8B0041D}"/>
                </a:ext>
              </a:extLst>
            </p:cNvPr>
            <p:cNvSpPr/>
            <p:nvPr/>
          </p:nvSpPr>
          <p:spPr>
            <a:xfrm>
              <a:off x="3061916" y="3978481"/>
              <a:ext cx="42868"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49" name="正方形/長方形 148">
              <a:extLst>
                <a:ext uri="{FF2B5EF4-FFF2-40B4-BE49-F238E27FC236}">
                  <a16:creationId xmlns:a16="http://schemas.microsoft.com/office/drawing/2014/main" id="{3FEE7A1D-8768-F236-6925-E849E7DEEAC0}"/>
                </a:ext>
              </a:extLst>
            </p:cNvPr>
            <p:cNvSpPr/>
            <p:nvPr/>
          </p:nvSpPr>
          <p:spPr>
            <a:xfrm>
              <a:off x="2914256" y="4000680"/>
              <a:ext cx="42869"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0" name="正方形/長方形 149">
              <a:extLst>
                <a:ext uri="{FF2B5EF4-FFF2-40B4-BE49-F238E27FC236}">
                  <a16:creationId xmlns:a16="http://schemas.microsoft.com/office/drawing/2014/main" id="{CAB5C930-E1DD-680A-9BDD-C367D9BBCF75}"/>
                </a:ext>
              </a:extLst>
            </p:cNvPr>
            <p:cNvSpPr/>
            <p:nvPr/>
          </p:nvSpPr>
          <p:spPr>
            <a:xfrm>
              <a:off x="2849160" y="4024464"/>
              <a:ext cx="42868"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1" name="正方形/長方形 150">
              <a:extLst>
                <a:ext uri="{FF2B5EF4-FFF2-40B4-BE49-F238E27FC236}">
                  <a16:creationId xmlns:a16="http://schemas.microsoft.com/office/drawing/2014/main" id="{17D8C4C6-30C9-EFA6-B716-2B0A995DDB7D}"/>
                </a:ext>
              </a:extLst>
            </p:cNvPr>
            <p:cNvSpPr/>
            <p:nvPr/>
          </p:nvSpPr>
          <p:spPr>
            <a:xfrm>
              <a:off x="2620526" y="4059348"/>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2" name="正方形/長方形 151">
              <a:extLst>
                <a:ext uri="{FF2B5EF4-FFF2-40B4-BE49-F238E27FC236}">
                  <a16:creationId xmlns:a16="http://schemas.microsoft.com/office/drawing/2014/main" id="{F0D19359-9A2A-DE71-BE19-B5C189C50CB4}"/>
                </a:ext>
              </a:extLst>
            </p:cNvPr>
            <p:cNvSpPr/>
            <p:nvPr/>
          </p:nvSpPr>
          <p:spPr>
            <a:xfrm>
              <a:off x="2596710" y="4072033"/>
              <a:ext cx="44457"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3" name="正方形/長方形 152">
              <a:extLst>
                <a:ext uri="{FF2B5EF4-FFF2-40B4-BE49-F238E27FC236}">
                  <a16:creationId xmlns:a16="http://schemas.microsoft.com/office/drawing/2014/main" id="{5A99330B-2690-FB0F-8F57-9E63A3E3EBA3}"/>
                </a:ext>
              </a:extLst>
            </p:cNvPr>
            <p:cNvSpPr/>
            <p:nvPr/>
          </p:nvSpPr>
          <p:spPr>
            <a:xfrm>
              <a:off x="2582421" y="4105332"/>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4" name="正方形/長方形 153">
              <a:extLst>
                <a:ext uri="{FF2B5EF4-FFF2-40B4-BE49-F238E27FC236}">
                  <a16:creationId xmlns:a16="http://schemas.microsoft.com/office/drawing/2014/main" id="{C3A10E2B-40F7-CE76-F461-DDAE99E40003}"/>
                </a:ext>
              </a:extLst>
            </p:cNvPr>
            <p:cNvSpPr/>
            <p:nvPr/>
          </p:nvSpPr>
          <p:spPr>
            <a:xfrm>
              <a:off x="2564955" y="4125945"/>
              <a:ext cx="42869"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5" name="正方形/長方形 154">
              <a:extLst>
                <a:ext uri="{FF2B5EF4-FFF2-40B4-BE49-F238E27FC236}">
                  <a16:creationId xmlns:a16="http://schemas.microsoft.com/office/drawing/2014/main" id="{8B7E5EBC-EC5D-1A28-3192-42EF4258EA5E}"/>
                </a:ext>
              </a:extLst>
            </p:cNvPr>
            <p:cNvSpPr/>
            <p:nvPr/>
          </p:nvSpPr>
          <p:spPr>
            <a:xfrm>
              <a:off x="2534789" y="4151316"/>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6" name="正方形/長方形 155">
              <a:extLst>
                <a:ext uri="{FF2B5EF4-FFF2-40B4-BE49-F238E27FC236}">
                  <a16:creationId xmlns:a16="http://schemas.microsoft.com/office/drawing/2014/main" id="{A3841252-2BF5-7EEB-9C58-FC8EEC599E62}"/>
                </a:ext>
              </a:extLst>
            </p:cNvPr>
            <p:cNvSpPr/>
            <p:nvPr/>
          </p:nvSpPr>
          <p:spPr>
            <a:xfrm>
              <a:off x="2496683" y="4167172"/>
              <a:ext cx="42868"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7" name="正方形/長方形 156">
              <a:extLst>
                <a:ext uri="{FF2B5EF4-FFF2-40B4-BE49-F238E27FC236}">
                  <a16:creationId xmlns:a16="http://schemas.microsoft.com/office/drawing/2014/main" id="{FC1CDFCC-EA13-70E7-6030-1249955B9AD1}"/>
                </a:ext>
              </a:extLst>
            </p:cNvPr>
            <p:cNvSpPr/>
            <p:nvPr/>
          </p:nvSpPr>
          <p:spPr>
            <a:xfrm>
              <a:off x="2480806" y="4190957"/>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8" name="正方形/長方形 157">
              <a:extLst>
                <a:ext uri="{FF2B5EF4-FFF2-40B4-BE49-F238E27FC236}">
                  <a16:creationId xmlns:a16="http://schemas.microsoft.com/office/drawing/2014/main" id="{AB269348-979E-9D1C-BD0D-E71129D46A40}"/>
                </a:ext>
              </a:extLst>
            </p:cNvPr>
            <p:cNvSpPr/>
            <p:nvPr/>
          </p:nvSpPr>
          <p:spPr>
            <a:xfrm>
              <a:off x="2468104" y="4221084"/>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59" name="正方形/長方形 158">
              <a:extLst>
                <a:ext uri="{FF2B5EF4-FFF2-40B4-BE49-F238E27FC236}">
                  <a16:creationId xmlns:a16="http://schemas.microsoft.com/office/drawing/2014/main" id="{6FE5BF61-B24C-5BA0-3E5B-8BABCC19116B}"/>
                </a:ext>
              </a:extLst>
            </p:cNvPr>
            <p:cNvSpPr/>
            <p:nvPr/>
          </p:nvSpPr>
          <p:spPr>
            <a:xfrm>
              <a:off x="2450638" y="4265482"/>
              <a:ext cx="42869"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0" name="正方形/長方形 159">
              <a:extLst>
                <a:ext uri="{FF2B5EF4-FFF2-40B4-BE49-F238E27FC236}">
                  <a16:creationId xmlns:a16="http://schemas.microsoft.com/office/drawing/2014/main" id="{9D63C365-7A76-6116-96EB-E1B57721F573}"/>
                </a:ext>
              </a:extLst>
            </p:cNvPr>
            <p:cNvSpPr/>
            <p:nvPr/>
          </p:nvSpPr>
          <p:spPr>
            <a:xfrm>
              <a:off x="2098162" y="4287681"/>
              <a:ext cx="42869"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1" name="正方形/長方形 160">
              <a:extLst>
                <a:ext uri="{FF2B5EF4-FFF2-40B4-BE49-F238E27FC236}">
                  <a16:creationId xmlns:a16="http://schemas.microsoft.com/office/drawing/2014/main" id="{1EC63A49-00D3-6712-8DEC-4D6E8110E39E}"/>
                </a:ext>
              </a:extLst>
            </p:cNvPr>
            <p:cNvSpPr/>
            <p:nvPr/>
          </p:nvSpPr>
          <p:spPr>
            <a:xfrm>
              <a:off x="2088635" y="4319394"/>
              <a:ext cx="42869"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2" name="正方形/長方形 161">
              <a:extLst>
                <a:ext uri="{FF2B5EF4-FFF2-40B4-BE49-F238E27FC236}">
                  <a16:creationId xmlns:a16="http://schemas.microsoft.com/office/drawing/2014/main" id="{783C4990-D470-FF15-EB6E-92D7F4C6D811}"/>
                </a:ext>
              </a:extLst>
            </p:cNvPr>
            <p:cNvSpPr/>
            <p:nvPr/>
          </p:nvSpPr>
          <p:spPr>
            <a:xfrm>
              <a:off x="2064820" y="4341593"/>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3" name="正方形/長方形 162">
              <a:extLst>
                <a:ext uri="{FF2B5EF4-FFF2-40B4-BE49-F238E27FC236}">
                  <a16:creationId xmlns:a16="http://schemas.microsoft.com/office/drawing/2014/main" id="{AC011B0F-990C-97C1-61C4-85EEEC0A1AE5}"/>
                </a:ext>
              </a:extLst>
            </p:cNvPr>
            <p:cNvSpPr/>
            <p:nvPr/>
          </p:nvSpPr>
          <p:spPr>
            <a:xfrm>
              <a:off x="2039416" y="4362207"/>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4" name="正方形/長方形 163">
              <a:extLst>
                <a:ext uri="{FF2B5EF4-FFF2-40B4-BE49-F238E27FC236}">
                  <a16:creationId xmlns:a16="http://schemas.microsoft.com/office/drawing/2014/main" id="{608514D7-7881-BD52-94C7-05A658AB1765}"/>
                </a:ext>
              </a:extLst>
            </p:cNvPr>
            <p:cNvSpPr/>
            <p:nvPr/>
          </p:nvSpPr>
          <p:spPr>
            <a:xfrm>
              <a:off x="1969556" y="4387578"/>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5" name="正方形/長方形 164">
              <a:extLst>
                <a:ext uri="{FF2B5EF4-FFF2-40B4-BE49-F238E27FC236}">
                  <a16:creationId xmlns:a16="http://schemas.microsoft.com/office/drawing/2014/main" id="{AE8541F2-613A-ABAA-3B07-856261A69BF1}"/>
                </a:ext>
              </a:extLst>
            </p:cNvPr>
            <p:cNvSpPr/>
            <p:nvPr/>
          </p:nvSpPr>
          <p:spPr>
            <a:xfrm>
              <a:off x="1936213" y="4406605"/>
              <a:ext cx="42869"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6" name="正方形/長方形 165">
              <a:extLst>
                <a:ext uri="{FF2B5EF4-FFF2-40B4-BE49-F238E27FC236}">
                  <a16:creationId xmlns:a16="http://schemas.microsoft.com/office/drawing/2014/main" id="{E2D00A92-403A-5070-1ED7-3039D061A2BB}"/>
                </a:ext>
              </a:extLst>
            </p:cNvPr>
            <p:cNvSpPr/>
            <p:nvPr/>
          </p:nvSpPr>
          <p:spPr>
            <a:xfrm>
              <a:off x="1871116" y="4430390"/>
              <a:ext cx="44457"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7" name="正方形/長方形 166">
              <a:extLst>
                <a:ext uri="{FF2B5EF4-FFF2-40B4-BE49-F238E27FC236}">
                  <a16:creationId xmlns:a16="http://schemas.microsoft.com/office/drawing/2014/main" id="{54F8E2DC-FD83-DBED-D73F-D3CD6DAB9520}"/>
                </a:ext>
              </a:extLst>
            </p:cNvPr>
            <p:cNvSpPr/>
            <p:nvPr/>
          </p:nvSpPr>
          <p:spPr>
            <a:xfrm>
              <a:off x="1788554" y="4455760"/>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8" name="正方形/長方形 167">
              <a:extLst>
                <a:ext uri="{FF2B5EF4-FFF2-40B4-BE49-F238E27FC236}">
                  <a16:creationId xmlns:a16="http://schemas.microsoft.com/office/drawing/2014/main" id="{DC5987B7-9DD1-6A68-3FD4-AFD1B540E1BE}"/>
                </a:ext>
              </a:extLst>
            </p:cNvPr>
            <p:cNvSpPr/>
            <p:nvPr/>
          </p:nvSpPr>
          <p:spPr>
            <a:xfrm>
              <a:off x="1734571" y="4484302"/>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69" name="正方形/長方形 168">
              <a:extLst>
                <a:ext uri="{FF2B5EF4-FFF2-40B4-BE49-F238E27FC236}">
                  <a16:creationId xmlns:a16="http://schemas.microsoft.com/office/drawing/2014/main" id="{5C3F77B2-BC55-A5AD-6C3F-CFA3B2A5F7C4}"/>
                </a:ext>
              </a:extLst>
            </p:cNvPr>
            <p:cNvSpPr/>
            <p:nvPr/>
          </p:nvSpPr>
          <p:spPr>
            <a:xfrm>
              <a:off x="1717106" y="4508087"/>
              <a:ext cx="42869"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0" name="正方形/長方形 169">
              <a:extLst>
                <a:ext uri="{FF2B5EF4-FFF2-40B4-BE49-F238E27FC236}">
                  <a16:creationId xmlns:a16="http://schemas.microsoft.com/office/drawing/2014/main" id="{EE973189-1509-568A-7172-A2BB2E67EF57}"/>
                </a:ext>
              </a:extLst>
            </p:cNvPr>
            <p:cNvSpPr/>
            <p:nvPr/>
          </p:nvSpPr>
          <p:spPr>
            <a:xfrm>
              <a:off x="1690115" y="4533457"/>
              <a:ext cx="44457"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1" name="正方形/長方形 170">
              <a:extLst>
                <a:ext uri="{FF2B5EF4-FFF2-40B4-BE49-F238E27FC236}">
                  <a16:creationId xmlns:a16="http://schemas.microsoft.com/office/drawing/2014/main" id="{81C707CF-9420-D67D-3A36-5B8137B7F920}"/>
                </a:ext>
              </a:extLst>
            </p:cNvPr>
            <p:cNvSpPr/>
            <p:nvPr/>
          </p:nvSpPr>
          <p:spPr>
            <a:xfrm>
              <a:off x="1623430" y="4558827"/>
              <a:ext cx="44457"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2" name="正方形/長方形 171">
              <a:extLst>
                <a:ext uri="{FF2B5EF4-FFF2-40B4-BE49-F238E27FC236}">
                  <a16:creationId xmlns:a16="http://schemas.microsoft.com/office/drawing/2014/main" id="{DF2490D7-C7F0-4F58-84A3-AC83B62C3CF1}"/>
                </a:ext>
              </a:extLst>
            </p:cNvPr>
            <p:cNvSpPr/>
            <p:nvPr/>
          </p:nvSpPr>
          <p:spPr>
            <a:xfrm>
              <a:off x="1593262" y="4582612"/>
              <a:ext cx="42869"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3" name="正方形/長方形 172">
              <a:extLst>
                <a:ext uri="{FF2B5EF4-FFF2-40B4-BE49-F238E27FC236}">
                  <a16:creationId xmlns:a16="http://schemas.microsoft.com/office/drawing/2014/main" id="{9DD1CE91-7149-83C5-9CFB-F59230C6D9DB}"/>
                </a:ext>
              </a:extLst>
            </p:cNvPr>
            <p:cNvSpPr/>
            <p:nvPr/>
          </p:nvSpPr>
          <p:spPr>
            <a:xfrm>
              <a:off x="1493236" y="4598468"/>
              <a:ext cx="42868" cy="42813"/>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4" name="正方形/長方形 173">
              <a:extLst>
                <a:ext uri="{FF2B5EF4-FFF2-40B4-BE49-F238E27FC236}">
                  <a16:creationId xmlns:a16="http://schemas.microsoft.com/office/drawing/2014/main" id="{2CF84204-44EF-BBED-BB61-DEE0F7B9898A}"/>
                </a:ext>
              </a:extLst>
            </p:cNvPr>
            <p:cNvSpPr/>
            <p:nvPr/>
          </p:nvSpPr>
          <p:spPr>
            <a:xfrm>
              <a:off x="1261427" y="4620667"/>
              <a:ext cx="44457"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5" name="正方形/長方形 174">
              <a:extLst>
                <a:ext uri="{FF2B5EF4-FFF2-40B4-BE49-F238E27FC236}">
                  <a16:creationId xmlns:a16="http://schemas.microsoft.com/office/drawing/2014/main" id="{743FC98E-2ADF-AB7C-C088-5628C679DDF2}"/>
                </a:ext>
              </a:extLst>
            </p:cNvPr>
            <p:cNvSpPr/>
            <p:nvPr/>
          </p:nvSpPr>
          <p:spPr>
            <a:xfrm>
              <a:off x="1250312" y="4658723"/>
              <a:ext cx="42869" cy="44398"/>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176" name="正方形/長方形 175">
              <a:extLst>
                <a:ext uri="{FF2B5EF4-FFF2-40B4-BE49-F238E27FC236}">
                  <a16:creationId xmlns:a16="http://schemas.microsoft.com/office/drawing/2014/main" id="{891467C3-EF97-F7F4-2D10-1228DC1AEA5B}"/>
                </a:ext>
              </a:extLst>
            </p:cNvPr>
            <p:cNvSpPr/>
            <p:nvPr/>
          </p:nvSpPr>
          <p:spPr>
            <a:xfrm>
              <a:off x="1134408" y="4672994"/>
              <a:ext cx="42868" cy="4281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grpSp>
      <p:sp>
        <p:nvSpPr>
          <p:cNvPr id="73750" name="テキスト ボックス 177">
            <a:extLst>
              <a:ext uri="{FF2B5EF4-FFF2-40B4-BE49-F238E27FC236}">
                <a16:creationId xmlns:a16="http://schemas.microsoft.com/office/drawing/2014/main" id="{250E1CF4-8BF7-C2BD-E2BF-B98232F11F27}"/>
              </a:ext>
            </a:extLst>
          </p:cNvPr>
          <p:cNvSpPr txBox="1">
            <a:spLocks noChangeArrowheads="1"/>
          </p:cNvSpPr>
          <p:nvPr/>
        </p:nvSpPr>
        <p:spPr bwMode="auto">
          <a:xfrm>
            <a:off x="4768850" y="3419475"/>
            <a:ext cx="215900" cy="89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solidFill>
                  <a:srgbClr val="000000"/>
                </a:solidFill>
              </a:rPr>
              <a:t>累積発症数</a:t>
            </a:r>
          </a:p>
        </p:txBody>
      </p:sp>
      <p:sp>
        <p:nvSpPr>
          <p:cNvPr id="73751" name="テキスト ボックス 178">
            <a:extLst>
              <a:ext uri="{FF2B5EF4-FFF2-40B4-BE49-F238E27FC236}">
                <a16:creationId xmlns:a16="http://schemas.microsoft.com/office/drawing/2014/main" id="{B8F8730C-923A-6DDA-0FB0-F37EA3A1FB7C}"/>
              </a:ext>
            </a:extLst>
          </p:cNvPr>
          <p:cNvSpPr txBox="1">
            <a:spLocks noChangeArrowheads="1"/>
          </p:cNvSpPr>
          <p:nvPr/>
        </p:nvSpPr>
        <p:spPr bwMode="auto">
          <a:xfrm>
            <a:off x="6351588" y="5259388"/>
            <a:ext cx="1528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solidFill>
                  <a:srgbClr val="000000"/>
                </a:solidFill>
              </a:rPr>
              <a:t>ワクチン接種後期間</a:t>
            </a:r>
          </a:p>
        </p:txBody>
      </p:sp>
      <p:sp>
        <p:nvSpPr>
          <p:cNvPr id="73752" name="正方形/長方形 179">
            <a:extLst>
              <a:ext uri="{FF2B5EF4-FFF2-40B4-BE49-F238E27FC236}">
                <a16:creationId xmlns:a16="http://schemas.microsoft.com/office/drawing/2014/main" id="{BCCCCA74-6C41-2FFE-3DBB-784C4CE00956}"/>
              </a:ext>
            </a:extLst>
          </p:cNvPr>
          <p:cNvSpPr>
            <a:spLocks noChangeArrowheads="1"/>
          </p:cNvSpPr>
          <p:nvPr/>
        </p:nvSpPr>
        <p:spPr bwMode="auto">
          <a:xfrm>
            <a:off x="8383588" y="5037138"/>
            <a:ext cx="3079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200">
                <a:solidFill>
                  <a:srgbClr val="000000"/>
                </a:solidFill>
              </a:rPr>
              <a:t>（年）</a:t>
            </a:r>
          </a:p>
        </p:txBody>
      </p:sp>
      <p:grpSp>
        <p:nvGrpSpPr>
          <p:cNvPr id="73753" name="グループ化 180">
            <a:extLst>
              <a:ext uri="{FF2B5EF4-FFF2-40B4-BE49-F238E27FC236}">
                <a16:creationId xmlns:a16="http://schemas.microsoft.com/office/drawing/2014/main" id="{6685E159-E4C0-B99E-DAAA-0A0B309A2C11}"/>
              </a:ext>
            </a:extLst>
          </p:cNvPr>
          <p:cNvGrpSpPr>
            <a:grpSpLocks/>
          </p:cNvGrpSpPr>
          <p:nvPr/>
        </p:nvGrpSpPr>
        <p:grpSpPr bwMode="auto">
          <a:xfrm>
            <a:off x="7788275" y="3963988"/>
            <a:ext cx="731838" cy="928687"/>
            <a:chOff x="5571692" y="3338449"/>
            <a:chExt cx="1031063" cy="1309796"/>
          </a:xfrm>
        </p:grpSpPr>
        <p:sp>
          <p:nvSpPr>
            <p:cNvPr id="73832" name="テキスト ボックス 181">
              <a:extLst>
                <a:ext uri="{FF2B5EF4-FFF2-40B4-BE49-F238E27FC236}">
                  <a16:creationId xmlns:a16="http://schemas.microsoft.com/office/drawing/2014/main" id="{0700A782-9D3C-648B-BFF7-5326F26EE2E4}"/>
                </a:ext>
              </a:extLst>
            </p:cNvPr>
            <p:cNvSpPr txBox="1">
              <a:spLocks noChangeArrowheads="1"/>
            </p:cNvSpPr>
            <p:nvPr/>
          </p:nvSpPr>
          <p:spPr bwMode="auto">
            <a:xfrm>
              <a:off x="5571692" y="3338449"/>
              <a:ext cx="1031063" cy="3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a:solidFill>
                    <a:srgbClr val="000000"/>
                  </a:solidFill>
                </a:rPr>
                <a:t>プラセボ</a:t>
              </a:r>
            </a:p>
          </p:txBody>
        </p:sp>
        <p:sp>
          <p:nvSpPr>
            <p:cNvPr id="73833" name="テキスト ボックス 182">
              <a:extLst>
                <a:ext uri="{FF2B5EF4-FFF2-40B4-BE49-F238E27FC236}">
                  <a16:creationId xmlns:a16="http://schemas.microsoft.com/office/drawing/2014/main" id="{284D36DA-6F9C-BDCE-7314-008452D3C9FB}"/>
                </a:ext>
              </a:extLst>
            </p:cNvPr>
            <p:cNvSpPr txBox="1">
              <a:spLocks noChangeArrowheads="1"/>
            </p:cNvSpPr>
            <p:nvPr/>
          </p:nvSpPr>
          <p:spPr bwMode="auto">
            <a:xfrm>
              <a:off x="5584438" y="4301061"/>
              <a:ext cx="913486" cy="34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600">
                  <a:solidFill>
                    <a:srgbClr val="000000"/>
                  </a:solidFill>
                </a:rPr>
                <a:t>PCV13</a:t>
              </a:r>
              <a:endParaRPr lang="ja-JP" altLang="en-US" sz="1600">
                <a:solidFill>
                  <a:srgbClr val="000000"/>
                </a:solidFill>
              </a:endParaRPr>
            </a:p>
          </p:txBody>
        </p:sp>
      </p:grpSp>
      <p:sp>
        <p:nvSpPr>
          <p:cNvPr id="184" name="フリーフォーム 183">
            <a:extLst>
              <a:ext uri="{FF2B5EF4-FFF2-40B4-BE49-F238E27FC236}">
                <a16:creationId xmlns:a16="http://schemas.microsoft.com/office/drawing/2014/main" id="{C86E2C7F-1C7B-6C72-1FD8-274B39B7AD7A}"/>
              </a:ext>
            </a:extLst>
          </p:cNvPr>
          <p:cNvSpPr/>
          <p:nvPr/>
        </p:nvSpPr>
        <p:spPr>
          <a:xfrm>
            <a:off x="5443538" y="2787650"/>
            <a:ext cx="3098800" cy="2147888"/>
          </a:xfrm>
          <a:custGeom>
            <a:avLst/>
            <a:gdLst>
              <a:gd name="connsiteX0" fmla="*/ 0 w 4370664"/>
              <a:gd name="connsiteY0" fmla="*/ 0 h 3045204"/>
              <a:gd name="connsiteX1" fmla="*/ 0 w 4370664"/>
              <a:gd name="connsiteY1" fmla="*/ 3045204 h 3045204"/>
              <a:gd name="connsiteX2" fmla="*/ 4370664 w 4370664"/>
              <a:gd name="connsiteY2" fmla="*/ 3045204 h 3045204"/>
            </a:gdLst>
            <a:ahLst/>
            <a:cxnLst>
              <a:cxn ang="0">
                <a:pos x="connsiteX0" y="connsiteY0"/>
              </a:cxn>
              <a:cxn ang="0">
                <a:pos x="connsiteX1" y="connsiteY1"/>
              </a:cxn>
              <a:cxn ang="0">
                <a:pos x="connsiteX2" y="connsiteY2"/>
              </a:cxn>
            </a:cxnLst>
            <a:rect l="l" t="t" r="r" b="b"/>
            <a:pathLst>
              <a:path w="4370664" h="3045204">
                <a:moveTo>
                  <a:pt x="0" y="0"/>
                </a:moveTo>
                <a:lnTo>
                  <a:pt x="0" y="3045204"/>
                </a:lnTo>
                <a:lnTo>
                  <a:pt x="4370664" y="3045204"/>
                </a:lnTo>
              </a:path>
            </a:pathLst>
          </a:cu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grpSp>
        <p:nvGrpSpPr>
          <p:cNvPr id="73755" name="グループ化 184">
            <a:extLst>
              <a:ext uri="{FF2B5EF4-FFF2-40B4-BE49-F238E27FC236}">
                <a16:creationId xmlns:a16="http://schemas.microsoft.com/office/drawing/2014/main" id="{B8516D13-BA2A-3E67-93BA-D7A580494A73}"/>
              </a:ext>
            </a:extLst>
          </p:cNvPr>
          <p:cNvGrpSpPr>
            <a:grpSpLocks/>
          </p:cNvGrpSpPr>
          <p:nvPr/>
        </p:nvGrpSpPr>
        <p:grpSpPr bwMode="auto">
          <a:xfrm>
            <a:off x="5370513" y="2787650"/>
            <a:ext cx="61912" cy="2147888"/>
            <a:chOff x="2161308" y="1681017"/>
            <a:chExt cx="87746" cy="3028977"/>
          </a:xfrm>
        </p:grpSpPr>
        <p:cxnSp>
          <p:nvCxnSpPr>
            <p:cNvPr id="186" name="直線コネクタ 185">
              <a:extLst>
                <a:ext uri="{FF2B5EF4-FFF2-40B4-BE49-F238E27FC236}">
                  <a16:creationId xmlns:a16="http://schemas.microsoft.com/office/drawing/2014/main" id="{0670FAF2-7C3C-87F0-8F10-CEAE4002434B}"/>
                </a:ext>
              </a:extLst>
            </p:cNvPr>
            <p:cNvCxnSpPr/>
            <p:nvPr/>
          </p:nvCxnSpPr>
          <p:spPr bwMode="auto">
            <a:xfrm>
              <a:off x="2161308" y="1681017"/>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7" name="直線コネクタ 186">
              <a:extLst>
                <a:ext uri="{FF2B5EF4-FFF2-40B4-BE49-F238E27FC236}">
                  <a16:creationId xmlns:a16="http://schemas.microsoft.com/office/drawing/2014/main" id="{051DFE66-6309-4687-24A3-B4C22BEDCD1E}"/>
                </a:ext>
              </a:extLst>
            </p:cNvPr>
            <p:cNvCxnSpPr/>
            <p:nvPr/>
          </p:nvCxnSpPr>
          <p:spPr bwMode="auto">
            <a:xfrm>
              <a:off x="2161308" y="2016824"/>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直線コネクタ 187">
              <a:extLst>
                <a:ext uri="{FF2B5EF4-FFF2-40B4-BE49-F238E27FC236}">
                  <a16:creationId xmlns:a16="http://schemas.microsoft.com/office/drawing/2014/main" id="{AD502093-B530-A7CB-0058-979125966205}"/>
                </a:ext>
              </a:extLst>
            </p:cNvPr>
            <p:cNvCxnSpPr/>
            <p:nvPr/>
          </p:nvCxnSpPr>
          <p:spPr bwMode="auto">
            <a:xfrm>
              <a:off x="2161308" y="2354870"/>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9" name="直線コネクタ 188">
              <a:extLst>
                <a:ext uri="{FF2B5EF4-FFF2-40B4-BE49-F238E27FC236}">
                  <a16:creationId xmlns:a16="http://schemas.microsoft.com/office/drawing/2014/main" id="{4E07C555-0C9C-37CD-EE8B-465C77CB6900}"/>
                </a:ext>
              </a:extLst>
            </p:cNvPr>
            <p:cNvCxnSpPr/>
            <p:nvPr/>
          </p:nvCxnSpPr>
          <p:spPr bwMode="auto">
            <a:xfrm>
              <a:off x="2161308" y="2690676"/>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直線コネクタ 189">
              <a:extLst>
                <a:ext uri="{FF2B5EF4-FFF2-40B4-BE49-F238E27FC236}">
                  <a16:creationId xmlns:a16="http://schemas.microsoft.com/office/drawing/2014/main" id="{436EF768-CC44-6C7E-EC1E-50BF787ED950}"/>
                </a:ext>
              </a:extLst>
            </p:cNvPr>
            <p:cNvCxnSpPr/>
            <p:nvPr/>
          </p:nvCxnSpPr>
          <p:spPr bwMode="auto">
            <a:xfrm>
              <a:off x="2161308" y="3026483"/>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1" name="直線コネクタ 190">
              <a:extLst>
                <a:ext uri="{FF2B5EF4-FFF2-40B4-BE49-F238E27FC236}">
                  <a16:creationId xmlns:a16="http://schemas.microsoft.com/office/drawing/2014/main" id="{3A7397A5-B111-F635-31D5-8800FE24BA1C}"/>
                </a:ext>
              </a:extLst>
            </p:cNvPr>
            <p:cNvCxnSpPr/>
            <p:nvPr/>
          </p:nvCxnSpPr>
          <p:spPr bwMode="auto">
            <a:xfrm>
              <a:off x="2161308" y="3364528"/>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2" name="直線コネクタ 191">
              <a:extLst>
                <a:ext uri="{FF2B5EF4-FFF2-40B4-BE49-F238E27FC236}">
                  <a16:creationId xmlns:a16="http://schemas.microsoft.com/office/drawing/2014/main" id="{DFD3707A-1FAE-C54E-0F29-61C64283B73C}"/>
                </a:ext>
              </a:extLst>
            </p:cNvPr>
            <p:cNvCxnSpPr/>
            <p:nvPr/>
          </p:nvCxnSpPr>
          <p:spPr bwMode="auto">
            <a:xfrm>
              <a:off x="2161308" y="3700335"/>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3" name="直線コネクタ 192">
              <a:extLst>
                <a:ext uri="{FF2B5EF4-FFF2-40B4-BE49-F238E27FC236}">
                  <a16:creationId xmlns:a16="http://schemas.microsoft.com/office/drawing/2014/main" id="{6BDF5EC2-CA77-35FB-CEB4-18AD0E006B62}"/>
                </a:ext>
              </a:extLst>
            </p:cNvPr>
            <p:cNvCxnSpPr/>
            <p:nvPr/>
          </p:nvCxnSpPr>
          <p:spPr bwMode="auto">
            <a:xfrm>
              <a:off x="2161308" y="4036141"/>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直線コネクタ 193">
              <a:extLst>
                <a:ext uri="{FF2B5EF4-FFF2-40B4-BE49-F238E27FC236}">
                  <a16:creationId xmlns:a16="http://schemas.microsoft.com/office/drawing/2014/main" id="{0CDE4CF7-A7E6-B311-833B-D9C0CA88D53C}"/>
                </a:ext>
              </a:extLst>
            </p:cNvPr>
            <p:cNvCxnSpPr/>
            <p:nvPr/>
          </p:nvCxnSpPr>
          <p:spPr bwMode="auto">
            <a:xfrm>
              <a:off x="2161308" y="4374187"/>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直線コネクタ 194">
              <a:extLst>
                <a:ext uri="{FF2B5EF4-FFF2-40B4-BE49-F238E27FC236}">
                  <a16:creationId xmlns:a16="http://schemas.microsoft.com/office/drawing/2014/main" id="{5D1DF533-5D00-BD70-C413-9C59CE87B5E6}"/>
                </a:ext>
              </a:extLst>
            </p:cNvPr>
            <p:cNvCxnSpPr/>
            <p:nvPr/>
          </p:nvCxnSpPr>
          <p:spPr bwMode="auto">
            <a:xfrm>
              <a:off x="2161308" y="4709994"/>
              <a:ext cx="87746"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3756" name="グループ化 195">
            <a:extLst>
              <a:ext uri="{FF2B5EF4-FFF2-40B4-BE49-F238E27FC236}">
                <a16:creationId xmlns:a16="http://schemas.microsoft.com/office/drawing/2014/main" id="{596E5651-C95D-AE2A-3BC2-143FF60465E6}"/>
              </a:ext>
            </a:extLst>
          </p:cNvPr>
          <p:cNvGrpSpPr>
            <a:grpSpLocks/>
          </p:cNvGrpSpPr>
          <p:nvPr/>
        </p:nvGrpSpPr>
        <p:grpSpPr bwMode="auto">
          <a:xfrm>
            <a:off x="5526088" y="4948238"/>
            <a:ext cx="2693987" cy="50800"/>
            <a:chOff x="2379725" y="4732271"/>
            <a:chExt cx="3800764" cy="72000"/>
          </a:xfrm>
        </p:grpSpPr>
        <p:cxnSp>
          <p:nvCxnSpPr>
            <p:cNvPr id="197" name="直線コネクタ 196">
              <a:extLst>
                <a:ext uri="{FF2B5EF4-FFF2-40B4-BE49-F238E27FC236}">
                  <a16:creationId xmlns:a16="http://schemas.microsoft.com/office/drawing/2014/main" id="{4EB0AB24-5E4F-9D90-783C-E1ACF0B08BE6}"/>
                </a:ext>
              </a:extLst>
            </p:cNvPr>
            <p:cNvCxnSpPr/>
            <p:nvPr/>
          </p:nvCxnSpPr>
          <p:spPr bwMode="auto">
            <a:xfrm rot="16200000">
              <a:off x="2343725"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8" name="直線コネクタ 197">
              <a:extLst>
                <a:ext uri="{FF2B5EF4-FFF2-40B4-BE49-F238E27FC236}">
                  <a16:creationId xmlns:a16="http://schemas.microsoft.com/office/drawing/2014/main" id="{8989EB58-73E8-1202-883D-E72D3BE2E7ED}"/>
                </a:ext>
              </a:extLst>
            </p:cNvPr>
            <p:cNvCxnSpPr/>
            <p:nvPr/>
          </p:nvCxnSpPr>
          <p:spPr bwMode="auto">
            <a:xfrm rot="16200000">
              <a:off x="3293356"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99" name="直線コネクタ 198">
              <a:extLst>
                <a:ext uri="{FF2B5EF4-FFF2-40B4-BE49-F238E27FC236}">
                  <a16:creationId xmlns:a16="http://schemas.microsoft.com/office/drawing/2014/main" id="{87E02810-F2BA-3355-90D8-FC77149ECBE4}"/>
                </a:ext>
              </a:extLst>
            </p:cNvPr>
            <p:cNvCxnSpPr/>
            <p:nvPr/>
          </p:nvCxnSpPr>
          <p:spPr bwMode="auto">
            <a:xfrm rot="16200000">
              <a:off x="4245226"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直線コネクタ 199">
              <a:extLst>
                <a:ext uri="{FF2B5EF4-FFF2-40B4-BE49-F238E27FC236}">
                  <a16:creationId xmlns:a16="http://schemas.microsoft.com/office/drawing/2014/main" id="{D48B468D-EFBA-4F5E-BA18-BA5A8D9350A2}"/>
                </a:ext>
              </a:extLst>
            </p:cNvPr>
            <p:cNvCxnSpPr/>
            <p:nvPr/>
          </p:nvCxnSpPr>
          <p:spPr bwMode="auto">
            <a:xfrm rot="16200000">
              <a:off x="6144489"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直線コネクタ 200">
              <a:extLst>
                <a:ext uri="{FF2B5EF4-FFF2-40B4-BE49-F238E27FC236}">
                  <a16:creationId xmlns:a16="http://schemas.microsoft.com/office/drawing/2014/main" id="{FC693A7F-3987-9798-E727-EB45660F08B9}"/>
                </a:ext>
              </a:extLst>
            </p:cNvPr>
            <p:cNvCxnSpPr/>
            <p:nvPr/>
          </p:nvCxnSpPr>
          <p:spPr bwMode="auto">
            <a:xfrm rot="16200000">
              <a:off x="5194858" y="4768271"/>
              <a:ext cx="72000" cy="0"/>
            </a:xfrm>
            <a:prstGeom prst="line">
              <a:avLst/>
            </a:prstGeom>
            <a:noFill/>
            <a:ln w="25400" cap="sq">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3757" name="グループ化 201">
            <a:extLst>
              <a:ext uri="{FF2B5EF4-FFF2-40B4-BE49-F238E27FC236}">
                <a16:creationId xmlns:a16="http://schemas.microsoft.com/office/drawing/2014/main" id="{7CF16568-169E-828B-8C59-7D4F25308933}"/>
              </a:ext>
            </a:extLst>
          </p:cNvPr>
          <p:cNvGrpSpPr>
            <a:grpSpLocks/>
          </p:cNvGrpSpPr>
          <p:nvPr/>
        </p:nvGrpSpPr>
        <p:grpSpPr bwMode="auto">
          <a:xfrm>
            <a:off x="5126038" y="2668588"/>
            <a:ext cx="198437" cy="2370137"/>
            <a:chOff x="738553" y="2451169"/>
            <a:chExt cx="198772" cy="2370520"/>
          </a:xfrm>
        </p:grpSpPr>
        <p:sp>
          <p:nvSpPr>
            <p:cNvPr id="73807" name="テキスト ボックス 202">
              <a:extLst>
                <a:ext uri="{FF2B5EF4-FFF2-40B4-BE49-F238E27FC236}">
                  <a16:creationId xmlns:a16="http://schemas.microsoft.com/office/drawing/2014/main" id="{3C3EDFA2-7A6E-4EE9-312E-ED9E4DB3176E}"/>
                </a:ext>
              </a:extLst>
            </p:cNvPr>
            <p:cNvSpPr txBox="1">
              <a:spLocks noChangeArrowheads="1"/>
            </p:cNvSpPr>
            <p:nvPr/>
          </p:nvSpPr>
          <p:spPr bwMode="auto">
            <a:xfrm>
              <a:off x="738553" y="245116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90</a:t>
              </a:r>
              <a:endParaRPr lang="ja-JP" altLang="en-US" sz="1400">
                <a:solidFill>
                  <a:srgbClr val="000000"/>
                </a:solidFill>
              </a:endParaRPr>
            </a:p>
          </p:txBody>
        </p:sp>
        <p:sp>
          <p:nvSpPr>
            <p:cNvPr id="73808" name="テキスト ボックス 203">
              <a:extLst>
                <a:ext uri="{FF2B5EF4-FFF2-40B4-BE49-F238E27FC236}">
                  <a16:creationId xmlns:a16="http://schemas.microsoft.com/office/drawing/2014/main" id="{ED475B81-848A-B616-0BEF-397FBC652FF5}"/>
                </a:ext>
              </a:extLst>
            </p:cNvPr>
            <p:cNvSpPr txBox="1">
              <a:spLocks noChangeArrowheads="1"/>
            </p:cNvSpPr>
            <p:nvPr/>
          </p:nvSpPr>
          <p:spPr bwMode="auto">
            <a:xfrm>
              <a:off x="738553" y="269062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80</a:t>
              </a:r>
              <a:endParaRPr lang="ja-JP" altLang="en-US" sz="1400">
                <a:solidFill>
                  <a:srgbClr val="000000"/>
                </a:solidFill>
              </a:endParaRPr>
            </a:p>
          </p:txBody>
        </p:sp>
        <p:sp>
          <p:nvSpPr>
            <p:cNvPr id="73809" name="テキスト ボックス 204">
              <a:extLst>
                <a:ext uri="{FF2B5EF4-FFF2-40B4-BE49-F238E27FC236}">
                  <a16:creationId xmlns:a16="http://schemas.microsoft.com/office/drawing/2014/main" id="{8AB5D59A-C14B-77F9-A64A-4167A151DB27}"/>
                </a:ext>
              </a:extLst>
            </p:cNvPr>
            <p:cNvSpPr txBox="1">
              <a:spLocks noChangeArrowheads="1"/>
            </p:cNvSpPr>
            <p:nvPr/>
          </p:nvSpPr>
          <p:spPr bwMode="auto">
            <a:xfrm>
              <a:off x="738553" y="2930074"/>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70</a:t>
              </a:r>
              <a:endParaRPr lang="ja-JP" altLang="en-US" sz="1400">
                <a:solidFill>
                  <a:srgbClr val="000000"/>
                </a:solidFill>
              </a:endParaRPr>
            </a:p>
          </p:txBody>
        </p:sp>
        <p:sp>
          <p:nvSpPr>
            <p:cNvPr id="73810" name="テキスト ボックス 205">
              <a:extLst>
                <a:ext uri="{FF2B5EF4-FFF2-40B4-BE49-F238E27FC236}">
                  <a16:creationId xmlns:a16="http://schemas.microsoft.com/office/drawing/2014/main" id="{6544F106-BA45-40A9-DB10-237E5FB03B8D}"/>
                </a:ext>
              </a:extLst>
            </p:cNvPr>
            <p:cNvSpPr txBox="1">
              <a:spLocks noChangeArrowheads="1"/>
            </p:cNvSpPr>
            <p:nvPr/>
          </p:nvSpPr>
          <p:spPr bwMode="auto">
            <a:xfrm>
              <a:off x="738553" y="316952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60</a:t>
              </a:r>
              <a:endParaRPr lang="ja-JP" altLang="en-US" sz="1400">
                <a:solidFill>
                  <a:srgbClr val="000000"/>
                </a:solidFill>
              </a:endParaRPr>
            </a:p>
          </p:txBody>
        </p:sp>
        <p:sp>
          <p:nvSpPr>
            <p:cNvPr id="73811" name="テキスト ボックス 206">
              <a:extLst>
                <a:ext uri="{FF2B5EF4-FFF2-40B4-BE49-F238E27FC236}">
                  <a16:creationId xmlns:a16="http://schemas.microsoft.com/office/drawing/2014/main" id="{0A1BF900-CB2F-79B2-D3C8-881A6FAD21C8}"/>
                </a:ext>
              </a:extLst>
            </p:cNvPr>
            <p:cNvSpPr txBox="1">
              <a:spLocks noChangeArrowheads="1"/>
            </p:cNvSpPr>
            <p:nvPr/>
          </p:nvSpPr>
          <p:spPr bwMode="auto">
            <a:xfrm>
              <a:off x="738553" y="34089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50</a:t>
              </a:r>
              <a:endParaRPr lang="ja-JP" altLang="en-US" sz="1400">
                <a:solidFill>
                  <a:srgbClr val="000000"/>
                </a:solidFill>
              </a:endParaRPr>
            </a:p>
          </p:txBody>
        </p:sp>
        <p:sp>
          <p:nvSpPr>
            <p:cNvPr id="73812" name="テキスト ボックス 207">
              <a:extLst>
                <a:ext uri="{FF2B5EF4-FFF2-40B4-BE49-F238E27FC236}">
                  <a16:creationId xmlns:a16="http://schemas.microsoft.com/office/drawing/2014/main" id="{C3470B24-2CC4-CFE7-56B3-3F9802DA8CE4}"/>
                </a:ext>
              </a:extLst>
            </p:cNvPr>
            <p:cNvSpPr txBox="1">
              <a:spLocks noChangeArrowheads="1"/>
            </p:cNvSpPr>
            <p:nvPr/>
          </p:nvSpPr>
          <p:spPr bwMode="auto">
            <a:xfrm>
              <a:off x="738553" y="3648432"/>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40</a:t>
              </a:r>
              <a:endParaRPr lang="ja-JP" altLang="en-US" sz="1400">
                <a:solidFill>
                  <a:srgbClr val="000000"/>
                </a:solidFill>
              </a:endParaRPr>
            </a:p>
          </p:txBody>
        </p:sp>
        <p:sp>
          <p:nvSpPr>
            <p:cNvPr id="73813" name="テキスト ボックス 208">
              <a:extLst>
                <a:ext uri="{FF2B5EF4-FFF2-40B4-BE49-F238E27FC236}">
                  <a16:creationId xmlns:a16="http://schemas.microsoft.com/office/drawing/2014/main" id="{C11C7D6C-19B3-7B8A-3543-86647E78984E}"/>
                </a:ext>
              </a:extLst>
            </p:cNvPr>
            <p:cNvSpPr txBox="1">
              <a:spLocks noChangeArrowheads="1"/>
            </p:cNvSpPr>
            <p:nvPr/>
          </p:nvSpPr>
          <p:spPr bwMode="auto">
            <a:xfrm>
              <a:off x="738553" y="388788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30</a:t>
              </a:r>
              <a:endParaRPr lang="ja-JP" altLang="en-US" sz="1400">
                <a:solidFill>
                  <a:srgbClr val="000000"/>
                </a:solidFill>
              </a:endParaRPr>
            </a:p>
          </p:txBody>
        </p:sp>
        <p:sp>
          <p:nvSpPr>
            <p:cNvPr id="73814" name="テキスト ボックス 209">
              <a:extLst>
                <a:ext uri="{FF2B5EF4-FFF2-40B4-BE49-F238E27FC236}">
                  <a16:creationId xmlns:a16="http://schemas.microsoft.com/office/drawing/2014/main" id="{14BE53E4-497D-C59E-AB08-87EF18936B2F}"/>
                </a:ext>
              </a:extLst>
            </p:cNvPr>
            <p:cNvSpPr txBox="1">
              <a:spLocks noChangeArrowheads="1"/>
            </p:cNvSpPr>
            <p:nvPr/>
          </p:nvSpPr>
          <p:spPr bwMode="auto">
            <a:xfrm>
              <a:off x="738553" y="4127337"/>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20</a:t>
              </a:r>
              <a:endParaRPr lang="ja-JP" altLang="en-US" sz="1400">
                <a:solidFill>
                  <a:srgbClr val="000000"/>
                </a:solidFill>
              </a:endParaRPr>
            </a:p>
          </p:txBody>
        </p:sp>
        <p:sp>
          <p:nvSpPr>
            <p:cNvPr id="73815" name="テキスト ボックス 210">
              <a:extLst>
                <a:ext uri="{FF2B5EF4-FFF2-40B4-BE49-F238E27FC236}">
                  <a16:creationId xmlns:a16="http://schemas.microsoft.com/office/drawing/2014/main" id="{B74190CA-7D86-5911-C082-8243C75B00F7}"/>
                </a:ext>
              </a:extLst>
            </p:cNvPr>
            <p:cNvSpPr txBox="1">
              <a:spLocks noChangeArrowheads="1"/>
            </p:cNvSpPr>
            <p:nvPr/>
          </p:nvSpPr>
          <p:spPr bwMode="auto">
            <a:xfrm>
              <a:off x="738553" y="436679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10</a:t>
              </a:r>
              <a:endParaRPr lang="ja-JP" altLang="en-US" sz="1400">
                <a:solidFill>
                  <a:srgbClr val="000000"/>
                </a:solidFill>
              </a:endParaRPr>
            </a:p>
          </p:txBody>
        </p:sp>
        <p:sp>
          <p:nvSpPr>
            <p:cNvPr id="73816" name="テキスト ボックス 211">
              <a:extLst>
                <a:ext uri="{FF2B5EF4-FFF2-40B4-BE49-F238E27FC236}">
                  <a16:creationId xmlns:a16="http://schemas.microsoft.com/office/drawing/2014/main" id="{2A05303A-7DE5-F207-0813-593697B11FA4}"/>
                </a:ext>
              </a:extLst>
            </p:cNvPr>
            <p:cNvSpPr txBox="1">
              <a:spLocks noChangeArrowheads="1"/>
            </p:cNvSpPr>
            <p:nvPr/>
          </p:nvSpPr>
          <p:spPr bwMode="auto">
            <a:xfrm>
              <a:off x="837939" y="460624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400">
                  <a:solidFill>
                    <a:srgbClr val="000000"/>
                  </a:solidFill>
                </a:rPr>
                <a:t>0</a:t>
              </a:r>
              <a:endParaRPr lang="ja-JP" altLang="en-US" sz="1400">
                <a:solidFill>
                  <a:srgbClr val="000000"/>
                </a:solidFill>
              </a:endParaRPr>
            </a:p>
          </p:txBody>
        </p:sp>
      </p:grpSp>
      <p:grpSp>
        <p:nvGrpSpPr>
          <p:cNvPr id="73758" name="グループ化 212">
            <a:extLst>
              <a:ext uri="{FF2B5EF4-FFF2-40B4-BE49-F238E27FC236}">
                <a16:creationId xmlns:a16="http://schemas.microsoft.com/office/drawing/2014/main" id="{F61CA65C-3EAC-664E-0A5B-F81AAC31BAD4}"/>
              </a:ext>
            </a:extLst>
          </p:cNvPr>
          <p:cNvGrpSpPr>
            <a:grpSpLocks/>
          </p:cNvGrpSpPr>
          <p:nvPr/>
        </p:nvGrpSpPr>
        <p:grpSpPr bwMode="auto">
          <a:xfrm>
            <a:off x="5473700" y="5032375"/>
            <a:ext cx="2803525" cy="214313"/>
            <a:chOff x="1070600" y="4814222"/>
            <a:chExt cx="2803747" cy="215444"/>
          </a:xfrm>
        </p:grpSpPr>
        <p:sp>
          <p:nvSpPr>
            <p:cNvPr id="73802" name="テキスト ボックス 213">
              <a:extLst>
                <a:ext uri="{FF2B5EF4-FFF2-40B4-BE49-F238E27FC236}">
                  <a16:creationId xmlns:a16="http://schemas.microsoft.com/office/drawing/2014/main" id="{ACF7D596-940B-DD2B-20BA-AA319F9E380D}"/>
                </a:ext>
              </a:extLst>
            </p:cNvPr>
            <p:cNvSpPr txBox="1">
              <a:spLocks noChangeArrowheads="1"/>
            </p:cNvSpPr>
            <p:nvPr/>
          </p:nvSpPr>
          <p:spPr bwMode="auto">
            <a:xfrm>
              <a:off x="1070600"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0</a:t>
              </a:r>
              <a:endParaRPr lang="ja-JP" altLang="en-US" sz="1400">
                <a:solidFill>
                  <a:srgbClr val="000000"/>
                </a:solidFill>
              </a:endParaRPr>
            </a:p>
          </p:txBody>
        </p:sp>
        <p:sp>
          <p:nvSpPr>
            <p:cNvPr id="73803" name="テキスト ボックス 214">
              <a:extLst>
                <a:ext uri="{FF2B5EF4-FFF2-40B4-BE49-F238E27FC236}">
                  <a16:creationId xmlns:a16="http://schemas.microsoft.com/office/drawing/2014/main" id="{DB26D9EF-486C-3026-5302-AB4BE70F88EE}"/>
                </a:ext>
              </a:extLst>
            </p:cNvPr>
            <p:cNvSpPr txBox="1">
              <a:spLocks noChangeArrowheads="1"/>
            </p:cNvSpPr>
            <p:nvPr/>
          </p:nvSpPr>
          <p:spPr bwMode="auto">
            <a:xfrm>
              <a:off x="1746690"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1</a:t>
              </a:r>
              <a:endParaRPr lang="ja-JP" altLang="en-US" sz="1400">
                <a:solidFill>
                  <a:srgbClr val="000000"/>
                </a:solidFill>
              </a:endParaRPr>
            </a:p>
          </p:txBody>
        </p:sp>
        <p:sp>
          <p:nvSpPr>
            <p:cNvPr id="73804" name="テキスト ボックス 215">
              <a:extLst>
                <a:ext uri="{FF2B5EF4-FFF2-40B4-BE49-F238E27FC236}">
                  <a16:creationId xmlns:a16="http://schemas.microsoft.com/office/drawing/2014/main" id="{DA951606-57C4-1BB7-6A40-80BA905D1E2F}"/>
                </a:ext>
              </a:extLst>
            </p:cNvPr>
            <p:cNvSpPr txBox="1">
              <a:spLocks noChangeArrowheads="1"/>
            </p:cNvSpPr>
            <p:nvPr/>
          </p:nvSpPr>
          <p:spPr bwMode="auto">
            <a:xfrm>
              <a:off x="2422781"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2</a:t>
              </a:r>
              <a:endParaRPr lang="ja-JP" altLang="en-US" sz="1400">
                <a:solidFill>
                  <a:srgbClr val="000000"/>
                </a:solidFill>
              </a:endParaRPr>
            </a:p>
          </p:txBody>
        </p:sp>
        <p:sp>
          <p:nvSpPr>
            <p:cNvPr id="73805" name="テキスト ボックス 216">
              <a:extLst>
                <a:ext uri="{FF2B5EF4-FFF2-40B4-BE49-F238E27FC236}">
                  <a16:creationId xmlns:a16="http://schemas.microsoft.com/office/drawing/2014/main" id="{DBF2EF26-B5B1-FF82-B35B-8F92DCF7AB64}"/>
                </a:ext>
              </a:extLst>
            </p:cNvPr>
            <p:cNvSpPr txBox="1">
              <a:spLocks noChangeArrowheads="1"/>
            </p:cNvSpPr>
            <p:nvPr/>
          </p:nvSpPr>
          <p:spPr bwMode="auto">
            <a:xfrm>
              <a:off x="3098871"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3</a:t>
              </a:r>
              <a:endParaRPr lang="ja-JP" altLang="en-US" sz="1400">
                <a:solidFill>
                  <a:srgbClr val="000000"/>
                </a:solidFill>
              </a:endParaRPr>
            </a:p>
          </p:txBody>
        </p:sp>
        <p:sp>
          <p:nvSpPr>
            <p:cNvPr id="73806" name="テキスト ボックス 217">
              <a:extLst>
                <a:ext uri="{FF2B5EF4-FFF2-40B4-BE49-F238E27FC236}">
                  <a16:creationId xmlns:a16="http://schemas.microsoft.com/office/drawing/2014/main" id="{B983DBC1-1FBB-7DF5-724D-5DB3A49A1562}"/>
                </a:ext>
              </a:extLst>
            </p:cNvPr>
            <p:cNvSpPr txBox="1">
              <a:spLocks noChangeArrowheads="1"/>
            </p:cNvSpPr>
            <p:nvPr/>
          </p:nvSpPr>
          <p:spPr bwMode="auto">
            <a:xfrm>
              <a:off x="3774961" y="481422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4</a:t>
              </a:r>
              <a:endParaRPr lang="ja-JP" altLang="en-US" sz="1400">
                <a:solidFill>
                  <a:srgbClr val="000000"/>
                </a:solidFill>
              </a:endParaRPr>
            </a:p>
          </p:txBody>
        </p:sp>
      </p:grpSp>
      <p:grpSp>
        <p:nvGrpSpPr>
          <p:cNvPr id="73759" name="グループ化 218">
            <a:extLst>
              <a:ext uri="{FF2B5EF4-FFF2-40B4-BE49-F238E27FC236}">
                <a16:creationId xmlns:a16="http://schemas.microsoft.com/office/drawing/2014/main" id="{81E345D5-5C3F-050B-FDDB-D18D559AE781}"/>
              </a:ext>
            </a:extLst>
          </p:cNvPr>
          <p:cNvGrpSpPr>
            <a:grpSpLocks/>
          </p:cNvGrpSpPr>
          <p:nvPr/>
        </p:nvGrpSpPr>
        <p:grpSpPr bwMode="auto">
          <a:xfrm>
            <a:off x="6030913" y="4751388"/>
            <a:ext cx="1736725" cy="179387"/>
            <a:chOff x="6119197" y="4534152"/>
            <a:chExt cx="1736853" cy="178347"/>
          </a:xfrm>
        </p:grpSpPr>
        <p:sp>
          <p:nvSpPr>
            <p:cNvPr id="220" name="正方形/長方形 219">
              <a:extLst>
                <a:ext uri="{FF2B5EF4-FFF2-40B4-BE49-F238E27FC236}">
                  <a16:creationId xmlns:a16="http://schemas.microsoft.com/office/drawing/2014/main" id="{CD885217-3219-8712-8AC4-15DAEA148D4B}"/>
                </a:ext>
              </a:extLst>
            </p:cNvPr>
            <p:cNvSpPr/>
            <p:nvPr/>
          </p:nvSpPr>
          <p:spPr>
            <a:xfrm>
              <a:off x="7813184" y="4534152"/>
              <a:ext cx="42866" cy="42614"/>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1" name="正方形/長方形 220">
              <a:extLst>
                <a:ext uri="{FF2B5EF4-FFF2-40B4-BE49-F238E27FC236}">
                  <a16:creationId xmlns:a16="http://schemas.microsoft.com/office/drawing/2014/main" id="{7E554488-CA0B-7061-91A6-A6F02B759CC9}"/>
                </a:ext>
              </a:extLst>
            </p:cNvPr>
            <p:cNvSpPr/>
            <p:nvPr/>
          </p:nvSpPr>
          <p:spPr>
            <a:xfrm>
              <a:off x="7373414" y="4562561"/>
              <a:ext cx="42865" cy="4419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2" name="正方形/長方形 221">
              <a:extLst>
                <a:ext uri="{FF2B5EF4-FFF2-40B4-BE49-F238E27FC236}">
                  <a16:creationId xmlns:a16="http://schemas.microsoft.com/office/drawing/2014/main" id="{4746379E-D7E5-88FF-78B8-6F5192FE4E4C}"/>
                </a:ext>
              </a:extLst>
            </p:cNvPr>
            <p:cNvSpPr/>
            <p:nvPr/>
          </p:nvSpPr>
          <p:spPr>
            <a:xfrm>
              <a:off x="7111457" y="4579922"/>
              <a:ext cx="42866" cy="4419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3" name="正方形/長方形 222">
              <a:extLst>
                <a:ext uri="{FF2B5EF4-FFF2-40B4-BE49-F238E27FC236}">
                  <a16:creationId xmlns:a16="http://schemas.microsoft.com/office/drawing/2014/main" id="{97E1F0E5-1206-466F-8893-51DAE51426B5}"/>
                </a:ext>
              </a:extLst>
            </p:cNvPr>
            <p:cNvSpPr/>
            <p:nvPr/>
          </p:nvSpPr>
          <p:spPr>
            <a:xfrm>
              <a:off x="7036840" y="4611488"/>
              <a:ext cx="42865" cy="44192"/>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4" name="正方形/長方形 223">
              <a:extLst>
                <a:ext uri="{FF2B5EF4-FFF2-40B4-BE49-F238E27FC236}">
                  <a16:creationId xmlns:a16="http://schemas.microsoft.com/office/drawing/2014/main" id="{35E47648-9404-1C3D-A10F-DB95E4BCC059}"/>
                </a:ext>
              </a:extLst>
            </p:cNvPr>
            <p:cNvSpPr/>
            <p:nvPr/>
          </p:nvSpPr>
          <p:spPr>
            <a:xfrm>
              <a:off x="6444658" y="4628850"/>
              <a:ext cx="42866" cy="42614"/>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5" name="正方形/長方形 224">
              <a:extLst>
                <a:ext uri="{FF2B5EF4-FFF2-40B4-BE49-F238E27FC236}">
                  <a16:creationId xmlns:a16="http://schemas.microsoft.com/office/drawing/2014/main" id="{E408F6E2-42DA-5F7B-DE1C-65C495693D1D}"/>
                </a:ext>
              </a:extLst>
            </p:cNvPr>
            <p:cNvSpPr/>
            <p:nvPr/>
          </p:nvSpPr>
          <p:spPr>
            <a:xfrm>
              <a:off x="6228742" y="4652524"/>
              <a:ext cx="42866" cy="42615"/>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6" name="正方形/長方形 225">
              <a:extLst>
                <a:ext uri="{FF2B5EF4-FFF2-40B4-BE49-F238E27FC236}">
                  <a16:creationId xmlns:a16="http://schemas.microsoft.com/office/drawing/2014/main" id="{61876901-2998-14DF-9530-607CA605078B}"/>
                </a:ext>
              </a:extLst>
            </p:cNvPr>
            <p:cNvSpPr/>
            <p:nvPr/>
          </p:nvSpPr>
          <p:spPr>
            <a:xfrm>
              <a:off x="6119197" y="4669885"/>
              <a:ext cx="42865" cy="42614"/>
            </a:xfrm>
            <a:prstGeom prst="rect">
              <a:avLst/>
            </a:prstGeom>
            <a:solidFill>
              <a:schemeClr val="bg1"/>
            </a:solidFill>
            <a:ln w="12700">
              <a:solidFill>
                <a:srgbClr val="6289C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grpSp>
      <p:grpSp>
        <p:nvGrpSpPr>
          <p:cNvPr id="73760" name="グループ化 226">
            <a:extLst>
              <a:ext uri="{FF2B5EF4-FFF2-40B4-BE49-F238E27FC236}">
                <a16:creationId xmlns:a16="http://schemas.microsoft.com/office/drawing/2014/main" id="{9D9E2E4C-3C0C-1100-68E7-AD4BF0B3938D}"/>
              </a:ext>
            </a:extLst>
          </p:cNvPr>
          <p:cNvGrpSpPr>
            <a:grpSpLocks/>
          </p:cNvGrpSpPr>
          <p:nvPr/>
        </p:nvGrpSpPr>
        <p:grpSpPr bwMode="auto">
          <a:xfrm>
            <a:off x="5538788" y="4233863"/>
            <a:ext cx="2803525" cy="704850"/>
            <a:chOff x="5628424" y="4016481"/>
            <a:chExt cx="2802953" cy="703856"/>
          </a:xfrm>
        </p:grpSpPr>
        <p:sp>
          <p:nvSpPr>
            <p:cNvPr id="228" name="円/楕円 227">
              <a:extLst>
                <a:ext uri="{FF2B5EF4-FFF2-40B4-BE49-F238E27FC236}">
                  <a16:creationId xmlns:a16="http://schemas.microsoft.com/office/drawing/2014/main" id="{5F1E7F4A-416C-3F0A-7CAB-1D259D2BF02B}"/>
                </a:ext>
              </a:extLst>
            </p:cNvPr>
            <p:cNvSpPr/>
            <p:nvPr/>
          </p:nvSpPr>
          <p:spPr>
            <a:xfrm>
              <a:off x="8377413" y="4016481"/>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29" name="円/楕円 228">
              <a:extLst>
                <a:ext uri="{FF2B5EF4-FFF2-40B4-BE49-F238E27FC236}">
                  <a16:creationId xmlns:a16="http://schemas.microsoft.com/office/drawing/2014/main" id="{B867BFF5-284A-F220-F7B2-CE7143C6C28D}"/>
                </a:ext>
              </a:extLst>
            </p:cNvPr>
            <p:cNvSpPr/>
            <p:nvPr/>
          </p:nvSpPr>
          <p:spPr>
            <a:xfrm>
              <a:off x="8348844" y="4040259"/>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0" name="円/楕円 229">
              <a:extLst>
                <a:ext uri="{FF2B5EF4-FFF2-40B4-BE49-F238E27FC236}">
                  <a16:creationId xmlns:a16="http://schemas.microsoft.com/office/drawing/2014/main" id="{37EB8807-1ADF-40D1-24F9-927C55A56FA6}"/>
                </a:ext>
              </a:extLst>
            </p:cNvPr>
            <p:cNvSpPr/>
            <p:nvPr/>
          </p:nvSpPr>
          <p:spPr>
            <a:xfrm>
              <a:off x="8274246" y="4073550"/>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1" name="円/楕円 230">
              <a:extLst>
                <a:ext uri="{FF2B5EF4-FFF2-40B4-BE49-F238E27FC236}">
                  <a16:creationId xmlns:a16="http://schemas.microsoft.com/office/drawing/2014/main" id="{5226AD68-108C-D883-CEAB-EB3E6E70670C}"/>
                </a:ext>
              </a:extLst>
            </p:cNvPr>
            <p:cNvSpPr/>
            <p:nvPr/>
          </p:nvSpPr>
          <p:spPr>
            <a:xfrm>
              <a:off x="8139337" y="4094158"/>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2" name="円/楕円 231">
              <a:extLst>
                <a:ext uri="{FF2B5EF4-FFF2-40B4-BE49-F238E27FC236}">
                  <a16:creationId xmlns:a16="http://schemas.microsoft.com/office/drawing/2014/main" id="{237AD2AD-3F85-73E2-A7D3-0380E57A88F7}"/>
                </a:ext>
              </a:extLst>
            </p:cNvPr>
            <p:cNvSpPr/>
            <p:nvPr/>
          </p:nvSpPr>
          <p:spPr>
            <a:xfrm>
              <a:off x="7969508" y="4114767"/>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3" name="円/楕円 232">
              <a:extLst>
                <a:ext uri="{FF2B5EF4-FFF2-40B4-BE49-F238E27FC236}">
                  <a16:creationId xmlns:a16="http://schemas.microsoft.com/office/drawing/2014/main" id="{2264DCEB-BC16-1246-0287-8F0A6D19C568}"/>
                </a:ext>
              </a:extLst>
            </p:cNvPr>
            <p:cNvSpPr/>
            <p:nvPr/>
          </p:nvSpPr>
          <p:spPr>
            <a:xfrm>
              <a:off x="7864755" y="4136961"/>
              <a:ext cx="55552"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4" name="円/楕円 233">
              <a:extLst>
                <a:ext uri="{FF2B5EF4-FFF2-40B4-BE49-F238E27FC236}">
                  <a16:creationId xmlns:a16="http://schemas.microsoft.com/office/drawing/2014/main" id="{27AD416F-E88B-D02C-155E-8120CBB6B401}"/>
                </a:ext>
              </a:extLst>
            </p:cNvPr>
            <p:cNvSpPr/>
            <p:nvPr/>
          </p:nvSpPr>
          <p:spPr>
            <a:xfrm>
              <a:off x="7848883" y="4160739"/>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5" name="円/楕円 234">
              <a:extLst>
                <a:ext uri="{FF2B5EF4-FFF2-40B4-BE49-F238E27FC236}">
                  <a16:creationId xmlns:a16="http://schemas.microsoft.com/office/drawing/2014/main" id="{F51BEADE-31C4-5454-8042-FA0A59E86AEB}"/>
                </a:ext>
              </a:extLst>
            </p:cNvPr>
            <p:cNvSpPr/>
            <p:nvPr/>
          </p:nvSpPr>
          <p:spPr>
            <a:xfrm>
              <a:off x="7813965" y="4189274"/>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6" name="円/楕円 235">
              <a:extLst>
                <a:ext uri="{FF2B5EF4-FFF2-40B4-BE49-F238E27FC236}">
                  <a16:creationId xmlns:a16="http://schemas.microsoft.com/office/drawing/2014/main" id="{D1F7F5B9-AF40-AE4A-316C-F0BC549D378B}"/>
                </a:ext>
              </a:extLst>
            </p:cNvPr>
            <p:cNvSpPr/>
            <p:nvPr/>
          </p:nvSpPr>
          <p:spPr>
            <a:xfrm>
              <a:off x="7683817" y="4214638"/>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7" name="円/楕円 236">
              <a:extLst>
                <a:ext uri="{FF2B5EF4-FFF2-40B4-BE49-F238E27FC236}">
                  <a16:creationId xmlns:a16="http://schemas.microsoft.com/office/drawing/2014/main" id="{CB8420D2-ACA0-5CD9-0FDD-5FB4D0D0E151}"/>
                </a:ext>
              </a:extLst>
            </p:cNvPr>
            <p:cNvSpPr/>
            <p:nvPr/>
          </p:nvSpPr>
          <p:spPr>
            <a:xfrm>
              <a:off x="7621917" y="4240002"/>
              <a:ext cx="53964" cy="55485"/>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8" name="円/楕円 237">
              <a:extLst>
                <a:ext uri="{FF2B5EF4-FFF2-40B4-BE49-F238E27FC236}">
                  <a16:creationId xmlns:a16="http://schemas.microsoft.com/office/drawing/2014/main" id="{6A391182-FC0F-89D9-AD7A-E83113227032}"/>
                </a:ext>
              </a:extLst>
            </p:cNvPr>
            <p:cNvSpPr/>
            <p:nvPr/>
          </p:nvSpPr>
          <p:spPr>
            <a:xfrm>
              <a:off x="7591760" y="4263782"/>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39" name="円/楕円 238">
              <a:extLst>
                <a:ext uri="{FF2B5EF4-FFF2-40B4-BE49-F238E27FC236}">
                  <a16:creationId xmlns:a16="http://schemas.microsoft.com/office/drawing/2014/main" id="{640B93FE-BA97-DA32-F122-BD9DC09482A5}"/>
                </a:ext>
              </a:extLst>
            </p:cNvPr>
            <p:cNvSpPr/>
            <p:nvPr/>
          </p:nvSpPr>
          <p:spPr>
            <a:xfrm>
              <a:off x="7577476" y="4278049"/>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0" name="円/楕円 239">
              <a:extLst>
                <a:ext uri="{FF2B5EF4-FFF2-40B4-BE49-F238E27FC236}">
                  <a16:creationId xmlns:a16="http://schemas.microsoft.com/office/drawing/2014/main" id="{A2004D3C-8ABD-A468-B1AB-1D380502AF1C}"/>
                </a:ext>
              </a:extLst>
            </p:cNvPr>
            <p:cNvSpPr/>
            <p:nvPr/>
          </p:nvSpPr>
          <p:spPr>
            <a:xfrm>
              <a:off x="7520338" y="4306583"/>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1" name="円/楕円 240">
              <a:extLst>
                <a:ext uri="{FF2B5EF4-FFF2-40B4-BE49-F238E27FC236}">
                  <a16:creationId xmlns:a16="http://schemas.microsoft.com/office/drawing/2014/main" id="{B035D5D1-C068-C6DB-4FFE-34CC800F6CCF}"/>
                </a:ext>
              </a:extLst>
            </p:cNvPr>
            <p:cNvSpPr/>
            <p:nvPr/>
          </p:nvSpPr>
          <p:spPr>
            <a:xfrm>
              <a:off x="7194966" y="4330363"/>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2" name="円/楕円 241">
              <a:extLst>
                <a:ext uri="{FF2B5EF4-FFF2-40B4-BE49-F238E27FC236}">
                  <a16:creationId xmlns:a16="http://schemas.microsoft.com/office/drawing/2014/main" id="{EBF4A6FE-6FF5-3523-84E7-D4E32581F105}"/>
                </a:ext>
              </a:extLst>
            </p:cNvPr>
            <p:cNvSpPr/>
            <p:nvPr/>
          </p:nvSpPr>
          <p:spPr>
            <a:xfrm>
              <a:off x="7077515" y="4358897"/>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3" name="円/楕円 242">
              <a:extLst>
                <a:ext uri="{FF2B5EF4-FFF2-40B4-BE49-F238E27FC236}">
                  <a16:creationId xmlns:a16="http://schemas.microsoft.com/office/drawing/2014/main" id="{B5B97426-99B1-BE39-D5CE-3092F866EF3E}"/>
                </a:ext>
              </a:extLst>
            </p:cNvPr>
            <p:cNvSpPr/>
            <p:nvPr/>
          </p:nvSpPr>
          <p:spPr>
            <a:xfrm>
              <a:off x="7002919" y="4376335"/>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4" name="円/楕円 243">
              <a:extLst>
                <a:ext uri="{FF2B5EF4-FFF2-40B4-BE49-F238E27FC236}">
                  <a16:creationId xmlns:a16="http://schemas.microsoft.com/office/drawing/2014/main" id="{C2733771-C3D5-C1A4-2D40-9A0D31E5C7B0}"/>
                </a:ext>
              </a:extLst>
            </p:cNvPr>
            <p:cNvSpPr/>
            <p:nvPr/>
          </p:nvSpPr>
          <p:spPr>
            <a:xfrm>
              <a:off x="6853724" y="4401699"/>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5" name="円/楕円 244">
              <a:extLst>
                <a:ext uri="{FF2B5EF4-FFF2-40B4-BE49-F238E27FC236}">
                  <a16:creationId xmlns:a16="http://schemas.microsoft.com/office/drawing/2014/main" id="{1E8A69E0-B1FE-049A-D677-804444B75A1C}"/>
                </a:ext>
              </a:extLst>
            </p:cNvPr>
            <p:cNvSpPr/>
            <p:nvPr/>
          </p:nvSpPr>
          <p:spPr>
            <a:xfrm>
              <a:off x="6736273" y="4430234"/>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6" name="円/楕円 245">
              <a:extLst>
                <a:ext uri="{FF2B5EF4-FFF2-40B4-BE49-F238E27FC236}">
                  <a16:creationId xmlns:a16="http://schemas.microsoft.com/office/drawing/2014/main" id="{EAF5F3A3-01F3-6824-791D-5604876A667B}"/>
                </a:ext>
              </a:extLst>
            </p:cNvPr>
            <p:cNvSpPr/>
            <p:nvPr/>
          </p:nvSpPr>
          <p:spPr>
            <a:xfrm>
              <a:off x="6623583" y="4450843"/>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7" name="円/楕円 246">
              <a:extLst>
                <a:ext uri="{FF2B5EF4-FFF2-40B4-BE49-F238E27FC236}">
                  <a16:creationId xmlns:a16="http://schemas.microsoft.com/office/drawing/2014/main" id="{222AFA02-D9CB-9C1A-040B-9A1996E268DA}"/>
                </a:ext>
              </a:extLst>
            </p:cNvPr>
            <p:cNvSpPr/>
            <p:nvPr/>
          </p:nvSpPr>
          <p:spPr>
            <a:xfrm>
              <a:off x="6591839" y="4473036"/>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8" name="円/楕円 247">
              <a:extLst>
                <a:ext uri="{FF2B5EF4-FFF2-40B4-BE49-F238E27FC236}">
                  <a16:creationId xmlns:a16="http://schemas.microsoft.com/office/drawing/2014/main" id="{46D02479-1DBA-47BE-8918-2E2CE530949D}"/>
                </a:ext>
              </a:extLst>
            </p:cNvPr>
            <p:cNvSpPr/>
            <p:nvPr/>
          </p:nvSpPr>
          <p:spPr>
            <a:xfrm>
              <a:off x="6577555" y="4503156"/>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49" name="円/楕円 248">
              <a:extLst>
                <a:ext uri="{FF2B5EF4-FFF2-40B4-BE49-F238E27FC236}">
                  <a16:creationId xmlns:a16="http://schemas.microsoft.com/office/drawing/2014/main" id="{9E8DED0E-5255-E443-E625-8F38106E2F89}"/>
                </a:ext>
              </a:extLst>
            </p:cNvPr>
            <p:cNvSpPr/>
            <p:nvPr/>
          </p:nvSpPr>
          <p:spPr>
            <a:xfrm>
              <a:off x="6404553" y="4522179"/>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0" name="円/楕円 249">
              <a:extLst>
                <a:ext uri="{FF2B5EF4-FFF2-40B4-BE49-F238E27FC236}">
                  <a16:creationId xmlns:a16="http://schemas.microsoft.com/office/drawing/2014/main" id="{A879A53D-F557-7679-4F95-C7DDCA38FF2D}"/>
                </a:ext>
              </a:extLst>
            </p:cNvPr>
            <p:cNvSpPr/>
            <p:nvPr/>
          </p:nvSpPr>
          <p:spPr>
            <a:xfrm>
              <a:off x="6102989" y="4550714"/>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1" name="円/楕円 250">
              <a:extLst>
                <a:ext uri="{FF2B5EF4-FFF2-40B4-BE49-F238E27FC236}">
                  <a16:creationId xmlns:a16="http://schemas.microsoft.com/office/drawing/2014/main" id="{E2B67139-0B29-179F-A804-ED94465AEA21}"/>
                </a:ext>
              </a:extLst>
            </p:cNvPr>
            <p:cNvSpPr/>
            <p:nvPr/>
          </p:nvSpPr>
          <p:spPr>
            <a:xfrm>
              <a:off x="5915702" y="4564981"/>
              <a:ext cx="53964" cy="55484"/>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2" name="円/楕円 251">
              <a:extLst>
                <a:ext uri="{FF2B5EF4-FFF2-40B4-BE49-F238E27FC236}">
                  <a16:creationId xmlns:a16="http://schemas.microsoft.com/office/drawing/2014/main" id="{7C3E4A83-D9E4-FA64-05F5-70BFBB13A317}"/>
                </a:ext>
              </a:extLst>
            </p:cNvPr>
            <p:cNvSpPr/>
            <p:nvPr/>
          </p:nvSpPr>
          <p:spPr>
            <a:xfrm>
              <a:off x="5907767" y="4599857"/>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3" name="円/楕円 252">
              <a:extLst>
                <a:ext uri="{FF2B5EF4-FFF2-40B4-BE49-F238E27FC236}">
                  <a16:creationId xmlns:a16="http://schemas.microsoft.com/office/drawing/2014/main" id="{56A7A1D7-0E28-22B7-0D36-C1AF9613E707}"/>
                </a:ext>
              </a:extLst>
            </p:cNvPr>
            <p:cNvSpPr/>
            <p:nvPr/>
          </p:nvSpPr>
          <p:spPr>
            <a:xfrm>
              <a:off x="5829995" y="4620465"/>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4" name="円/楕円 253">
              <a:extLst>
                <a:ext uri="{FF2B5EF4-FFF2-40B4-BE49-F238E27FC236}">
                  <a16:creationId xmlns:a16="http://schemas.microsoft.com/office/drawing/2014/main" id="{C93677CB-D531-B001-AFF1-47E385949AB8}"/>
                </a:ext>
              </a:extLst>
            </p:cNvPr>
            <p:cNvSpPr/>
            <p:nvPr/>
          </p:nvSpPr>
          <p:spPr>
            <a:xfrm>
              <a:off x="5777619" y="4645829"/>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sp>
          <p:nvSpPr>
            <p:cNvPr id="255" name="円/楕円 254">
              <a:extLst>
                <a:ext uri="{FF2B5EF4-FFF2-40B4-BE49-F238E27FC236}">
                  <a16:creationId xmlns:a16="http://schemas.microsoft.com/office/drawing/2014/main" id="{D5FF78DF-D379-7CF5-83DB-96C1BF32AC3D}"/>
                </a:ext>
              </a:extLst>
            </p:cNvPr>
            <p:cNvSpPr/>
            <p:nvPr/>
          </p:nvSpPr>
          <p:spPr>
            <a:xfrm>
              <a:off x="5628424" y="4666438"/>
              <a:ext cx="53964" cy="53899"/>
            </a:xfrm>
            <a:prstGeom prst="ellipse">
              <a:avLst/>
            </a:prstGeom>
            <a:solidFill>
              <a:srgbClr val="C7513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400" b="1" dirty="0">
                <a:solidFill>
                  <a:srgbClr val="FF0000"/>
                </a:solidFill>
              </a:endParaRPr>
            </a:p>
          </p:txBody>
        </p:sp>
      </p:grpSp>
      <p:pic>
        <p:nvPicPr>
          <p:cNvPr id="73761" name="図 258" descr="ロゴCAPita.png">
            <a:extLst>
              <a:ext uri="{FF2B5EF4-FFF2-40B4-BE49-F238E27FC236}">
                <a16:creationId xmlns:a16="http://schemas.microsoft.com/office/drawing/2014/main" id="{357F848C-55DB-BF49-E049-D988DF1B15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1938" y="569913"/>
            <a:ext cx="11588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2" name="テキスト ボックス 256">
            <a:extLst>
              <a:ext uri="{FF2B5EF4-FFF2-40B4-BE49-F238E27FC236}">
                <a16:creationId xmlns:a16="http://schemas.microsoft.com/office/drawing/2014/main" id="{986F48E8-9CDC-2BC2-0EC6-C7BF8825360E}"/>
              </a:ext>
            </a:extLst>
          </p:cNvPr>
          <p:cNvSpPr txBox="1">
            <a:spLocks noChangeArrowheads="1"/>
          </p:cNvSpPr>
          <p:nvPr/>
        </p:nvSpPr>
        <p:spPr bwMode="auto">
          <a:xfrm>
            <a:off x="6626225" y="1150938"/>
            <a:ext cx="2063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200"/>
              <a:t>※</a:t>
            </a:r>
            <a:r>
              <a:rPr lang="ja-JP" altLang="en-US" sz="1200"/>
              <a:t>ワクチンに含まれる血清型</a:t>
            </a:r>
          </a:p>
        </p:txBody>
      </p:sp>
      <p:sp>
        <p:nvSpPr>
          <p:cNvPr id="73763" name="正方形/長方形 255">
            <a:extLst>
              <a:ext uri="{FF2B5EF4-FFF2-40B4-BE49-F238E27FC236}">
                <a16:creationId xmlns:a16="http://schemas.microsoft.com/office/drawing/2014/main" id="{581C8996-61A5-D8B9-D691-9D4CE9536AB4}"/>
              </a:ext>
            </a:extLst>
          </p:cNvPr>
          <p:cNvSpPr>
            <a:spLocks noChangeArrowheads="1"/>
          </p:cNvSpPr>
          <p:nvPr/>
        </p:nvSpPr>
        <p:spPr bwMode="auto">
          <a:xfrm>
            <a:off x="355600" y="5948363"/>
            <a:ext cx="8537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663575" indent="-663575">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b="1">
                <a:solidFill>
                  <a:srgbClr val="3366CC"/>
                </a:solidFill>
              </a:rPr>
              <a:t>対象・方法：</a:t>
            </a:r>
            <a:r>
              <a:rPr kumimoji="0" lang="en-US" altLang="ja-JP" sz="1000"/>
              <a:t>65</a:t>
            </a:r>
            <a:r>
              <a:rPr kumimoji="0" lang="ja-JP" altLang="en-US" sz="1000"/>
              <a:t>歳以上の成人</a:t>
            </a:r>
            <a:r>
              <a:rPr kumimoji="0" lang="en-US" altLang="ja-JP" sz="1000"/>
              <a:t>84,496</a:t>
            </a:r>
            <a:r>
              <a:rPr kumimoji="0" lang="ja-JP" altLang="en-US" sz="1000"/>
              <a:t>例を</a:t>
            </a:r>
            <a:r>
              <a:rPr kumimoji="0" lang="en-US" altLang="ja-JP" sz="1000"/>
              <a:t>PCV13</a:t>
            </a:r>
            <a:r>
              <a:rPr kumimoji="0" lang="ja-JP" altLang="en-US" sz="1000"/>
              <a:t>群またはプラセボ群の</a:t>
            </a:r>
            <a:r>
              <a:rPr kumimoji="0" lang="en-US" altLang="ja-JP" sz="1000"/>
              <a:t>2</a:t>
            </a:r>
            <a:r>
              <a:rPr kumimoji="0" lang="ja-JP" altLang="en-US" sz="1000"/>
              <a:t>群に無作為に割付けてワクチンを接種し、肺炎球菌性肺炎の感染の有無を調査した。</a:t>
            </a:r>
            <a:endParaRPr kumimoji="0" lang="en-US" altLang="ja-JP" sz="1000"/>
          </a:p>
          <a:p>
            <a:r>
              <a:rPr lang="ja-JP" altLang="en-US" sz="1000" b="1">
                <a:solidFill>
                  <a:srgbClr val="3366CC"/>
                </a:solidFill>
              </a:rPr>
              <a:t>安 　全　性：</a:t>
            </a:r>
            <a:r>
              <a:rPr kumimoji="0" lang="ja-JP" altLang="en-US" sz="1000"/>
              <a:t>安全性部分集団における接種後</a:t>
            </a:r>
            <a:r>
              <a:rPr kumimoji="0" lang="en-US" altLang="ja-JP" sz="1000"/>
              <a:t>7</a:t>
            </a:r>
            <a:r>
              <a:rPr kumimoji="0" lang="ja-JP" altLang="en-US" sz="1000"/>
              <a:t>日間の局所および全身の副反応は、</a:t>
            </a:r>
            <a:r>
              <a:rPr kumimoji="0" lang="en-US" altLang="ja-JP" sz="1000"/>
              <a:t>PCV13</a:t>
            </a:r>
            <a:r>
              <a:rPr kumimoji="0" lang="ja-JP" altLang="en-US" sz="1000"/>
              <a:t>群でそれぞれ</a:t>
            </a:r>
            <a:r>
              <a:rPr kumimoji="0" lang="en-US" altLang="ja-JP" sz="1000"/>
              <a:t>38.4</a:t>
            </a:r>
            <a:r>
              <a:rPr kumimoji="0" lang="ja-JP" altLang="en-US" sz="1000"/>
              <a:t>％（</a:t>
            </a:r>
            <a:r>
              <a:rPr kumimoji="0" lang="en-US" altLang="ja-JP" sz="1000"/>
              <a:t>352/917</a:t>
            </a:r>
            <a:r>
              <a:rPr kumimoji="0" lang="ja-JP" altLang="en-US" sz="1000"/>
              <a:t>例）および</a:t>
            </a:r>
            <a:r>
              <a:rPr kumimoji="0" lang="en-US" altLang="ja-JP" sz="1000"/>
              <a:t>39.5</a:t>
            </a:r>
            <a:r>
              <a:rPr kumimoji="0" lang="ja-JP" altLang="en-US" sz="1000"/>
              <a:t>％（</a:t>
            </a:r>
            <a:r>
              <a:rPr kumimoji="0" lang="en-US" altLang="ja-JP" sz="1000"/>
              <a:t>363/918</a:t>
            </a:r>
            <a:r>
              <a:rPr kumimoji="0" lang="ja-JP" altLang="en-US" sz="1000"/>
              <a:t>例）、プラセボ群でそれぞれ</a:t>
            </a:r>
            <a:r>
              <a:rPr kumimoji="0" lang="en-US" altLang="ja-JP" sz="1000"/>
              <a:t>8.4</a:t>
            </a:r>
            <a:r>
              <a:rPr kumimoji="0" lang="ja-JP" altLang="en-US" sz="1000"/>
              <a:t>％（</a:t>
            </a:r>
            <a:r>
              <a:rPr kumimoji="0" lang="en-US" altLang="ja-JP" sz="1000"/>
              <a:t>73/867</a:t>
            </a:r>
            <a:r>
              <a:rPr kumimoji="0" lang="ja-JP" altLang="en-US" sz="1000"/>
              <a:t>例）および</a:t>
            </a:r>
            <a:r>
              <a:rPr kumimoji="0" lang="en-US" altLang="ja-JP" sz="1000"/>
              <a:t>34.7</a:t>
            </a:r>
            <a:r>
              <a:rPr kumimoji="0" lang="ja-JP" altLang="en-US" sz="1000"/>
              <a:t>％（</a:t>
            </a:r>
            <a:r>
              <a:rPr kumimoji="0" lang="en-US" altLang="ja-JP" sz="1000"/>
              <a:t>315/907</a:t>
            </a:r>
            <a:r>
              <a:rPr kumimoji="0" lang="ja-JP" altLang="en-US" sz="1000"/>
              <a:t>例）に認められた。主なものは、</a:t>
            </a:r>
            <a:r>
              <a:rPr kumimoji="0" lang="en-US" altLang="ja-JP" sz="1000"/>
              <a:t>PCV13</a:t>
            </a:r>
            <a:r>
              <a:rPr kumimoji="0" lang="ja-JP" altLang="en-US" sz="1000"/>
              <a:t>群では疼痛</a:t>
            </a:r>
            <a:r>
              <a:rPr kumimoji="0" lang="en-US" altLang="ja-JP" sz="1000"/>
              <a:t>36.1</a:t>
            </a:r>
            <a:r>
              <a:rPr kumimoji="0" lang="ja-JP" altLang="en-US" sz="1000"/>
              <a:t>％、疲労</a:t>
            </a:r>
            <a:r>
              <a:rPr kumimoji="0" lang="en-US" altLang="ja-JP" sz="1000"/>
              <a:t>18.8</a:t>
            </a:r>
            <a:r>
              <a:rPr kumimoji="0" lang="ja-JP" altLang="en-US" sz="1000"/>
              <a:t>％、新規の全身性筋肉痛</a:t>
            </a:r>
            <a:r>
              <a:rPr kumimoji="0" lang="en-US" altLang="ja-JP" sz="1000"/>
              <a:t>18.4</a:t>
            </a:r>
            <a:r>
              <a:rPr kumimoji="0" lang="ja-JP" altLang="en-US" sz="1000"/>
              <a:t>％、プラセボ群では</a:t>
            </a:r>
            <a:r>
              <a:rPr kumimoji="0" lang="zh-TW" altLang="en-US" sz="1000"/>
              <a:t>疲労</a:t>
            </a:r>
            <a:r>
              <a:rPr kumimoji="0" lang="en-US" altLang="zh-TW" sz="1000"/>
              <a:t>14.8</a:t>
            </a:r>
            <a:r>
              <a:rPr kumimoji="0" lang="zh-TW" altLang="en-US" sz="1000"/>
              <a:t>％</a:t>
            </a:r>
            <a:r>
              <a:rPr kumimoji="0" lang="ja-JP" altLang="en-US" sz="1000"/>
              <a:t>、</a:t>
            </a:r>
            <a:r>
              <a:rPr kumimoji="0" lang="zh-TW" altLang="en-US" sz="1000"/>
              <a:t>頭痛</a:t>
            </a:r>
            <a:r>
              <a:rPr kumimoji="0" lang="en-US" altLang="zh-TW" sz="1000"/>
              <a:t>14.8</a:t>
            </a:r>
            <a:r>
              <a:rPr kumimoji="0" lang="zh-TW" altLang="en-US" sz="1000"/>
              <a:t>％</a:t>
            </a:r>
            <a:r>
              <a:rPr kumimoji="0" lang="ja-JP" altLang="en-US" sz="1000"/>
              <a:t>、</a:t>
            </a:r>
            <a:r>
              <a:rPr kumimoji="0" lang="zh-TW" altLang="en-US" sz="1000"/>
              <a:t>下痢</a:t>
            </a:r>
            <a:r>
              <a:rPr kumimoji="0" lang="en-US" altLang="zh-TW" sz="1000"/>
              <a:t>8.7</a:t>
            </a:r>
            <a:r>
              <a:rPr kumimoji="0" lang="zh-TW" altLang="en-US" sz="1000"/>
              <a:t>％</a:t>
            </a:r>
            <a:r>
              <a:rPr kumimoji="0" lang="ja-JP" altLang="en-US" sz="1000"/>
              <a:t>であった。</a:t>
            </a:r>
            <a:endParaRPr kumimoji="0" lang="zh-TW" altLang="en-US" sz="1000"/>
          </a:p>
        </p:txBody>
      </p:sp>
      <p:sp>
        <p:nvSpPr>
          <p:cNvPr id="73764" name="TextBox 11">
            <a:extLst>
              <a:ext uri="{FF2B5EF4-FFF2-40B4-BE49-F238E27FC236}">
                <a16:creationId xmlns:a16="http://schemas.microsoft.com/office/drawing/2014/main" id="{F28BCF12-AB68-CC62-A812-89BE3FD5978D}"/>
              </a:ext>
            </a:extLst>
          </p:cNvPr>
          <p:cNvSpPr txBox="1">
            <a:spLocks noChangeArrowheads="1"/>
          </p:cNvSpPr>
          <p:nvPr/>
        </p:nvSpPr>
        <p:spPr bwMode="auto">
          <a:xfrm>
            <a:off x="4383088" y="5667375"/>
            <a:ext cx="4689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455613">
              <a:defRPr>
                <a:solidFill>
                  <a:schemeClr val="tx1"/>
                </a:solidFill>
                <a:latin typeface="Arial" panose="020B0604020202020204" pitchFamily="34" charset="0"/>
                <a:ea typeface="ＭＳ Ｐゴシック" panose="020B0600070205080204" pitchFamily="50" charset="-128"/>
              </a:defRPr>
            </a:lvl1pPr>
            <a:lvl2pPr marL="742950" indent="-285750" defTabSz="455613">
              <a:defRPr>
                <a:solidFill>
                  <a:schemeClr val="tx1"/>
                </a:solidFill>
                <a:latin typeface="Arial" panose="020B0604020202020204" pitchFamily="34" charset="0"/>
                <a:ea typeface="ＭＳ Ｐゴシック" panose="020B0600070205080204" pitchFamily="50" charset="-128"/>
              </a:defRPr>
            </a:lvl2pPr>
            <a:lvl3pPr marL="1143000" indent="-228600" defTabSz="455613">
              <a:defRPr>
                <a:solidFill>
                  <a:schemeClr val="tx1"/>
                </a:solidFill>
                <a:latin typeface="Arial" panose="020B0604020202020204" pitchFamily="34" charset="0"/>
                <a:ea typeface="ＭＳ Ｐゴシック" panose="020B0600070205080204" pitchFamily="50" charset="-128"/>
              </a:defRPr>
            </a:lvl3pPr>
            <a:lvl4pPr marL="1600200" indent="-228600" defTabSz="455613">
              <a:defRPr>
                <a:solidFill>
                  <a:schemeClr val="tx1"/>
                </a:solidFill>
                <a:latin typeface="Arial" panose="020B0604020202020204" pitchFamily="34" charset="0"/>
                <a:ea typeface="ＭＳ Ｐゴシック" panose="020B0600070205080204" pitchFamily="50" charset="-128"/>
              </a:defRPr>
            </a:lvl4pPr>
            <a:lvl5pPr marL="2057400" indent="-228600" defTabSz="455613">
              <a:defRPr>
                <a:solidFill>
                  <a:schemeClr val="tx1"/>
                </a:solidFill>
                <a:latin typeface="Arial" panose="020B0604020202020204" pitchFamily="34" charset="0"/>
                <a:ea typeface="ＭＳ Ｐゴシック" panose="020B0600070205080204" pitchFamily="50" charset="-128"/>
              </a:defRPr>
            </a:lvl5pPr>
            <a:lvl6pPr marL="25146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spcAft>
                <a:spcPts val="200"/>
              </a:spcAft>
            </a:pPr>
            <a:r>
              <a:rPr lang="en-US" altLang="ja-JP" sz="800">
                <a:solidFill>
                  <a:srgbClr val="000000"/>
                </a:solidFill>
              </a:rPr>
              <a:t>Copyright © 2015</a:t>
            </a:r>
            <a:r>
              <a:rPr lang="ja-JP" altLang="en-US" sz="800">
                <a:solidFill>
                  <a:srgbClr val="000000"/>
                </a:solidFill>
              </a:rPr>
              <a:t>　</a:t>
            </a:r>
            <a:r>
              <a:rPr lang="en-US" altLang="ja-JP" sz="800">
                <a:solidFill>
                  <a:srgbClr val="000000"/>
                </a:solidFill>
              </a:rPr>
              <a:t>Massachusetts Medical Society. All rights reserved. Translated with permission.</a:t>
            </a:r>
            <a:endParaRPr lang="ja-JP" altLang="en-US" sz="800">
              <a:solidFill>
                <a:srgbClr val="000000"/>
              </a:solidFill>
            </a:endParaRPr>
          </a:p>
        </p:txBody>
      </p:sp>
      <p:sp>
        <p:nvSpPr>
          <p:cNvPr id="261" name="正方形/長方形 260">
            <a:extLst>
              <a:ext uri="{FF2B5EF4-FFF2-40B4-BE49-F238E27FC236}">
                <a16:creationId xmlns:a16="http://schemas.microsoft.com/office/drawing/2014/main" id="{E81B08EF-64C5-C8CB-20A3-3079473D9B66}"/>
              </a:ext>
            </a:extLst>
          </p:cNvPr>
          <p:cNvSpPr/>
          <p:nvPr/>
        </p:nvSpPr>
        <p:spPr>
          <a:xfrm>
            <a:off x="119063" y="1428750"/>
            <a:ext cx="8921750" cy="4454525"/>
          </a:xfrm>
          <a:prstGeom prst="rect">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endParaRPr lang="ja-JP" altLang="en-US" sz="1600" b="1" dirty="0">
              <a:solidFill>
                <a:srgbClr val="FF0000"/>
              </a:solidFill>
            </a:endParaRPr>
          </a:p>
        </p:txBody>
      </p:sp>
      <p:sp>
        <p:nvSpPr>
          <p:cNvPr id="73766" name="正方形/長方形 262">
            <a:extLst>
              <a:ext uri="{FF2B5EF4-FFF2-40B4-BE49-F238E27FC236}">
                <a16:creationId xmlns:a16="http://schemas.microsoft.com/office/drawing/2014/main" id="{A172BE24-A7B2-5D17-77DB-313C8B52DB8E}"/>
              </a:ext>
            </a:extLst>
          </p:cNvPr>
          <p:cNvSpPr>
            <a:spLocks noChangeArrowheads="1"/>
          </p:cNvSpPr>
          <p:nvPr/>
        </p:nvSpPr>
        <p:spPr bwMode="auto">
          <a:xfrm>
            <a:off x="34925" y="1130300"/>
            <a:ext cx="2533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a:defRPr>
                <a:solidFill>
                  <a:schemeClr val="tx1"/>
                </a:solidFill>
                <a:latin typeface="Arial" panose="020B0604020202020204" pitchFamily="34" charset="0"/>
                <a:ea typeface="ＭＳ Ｐゴシック" panose="020B0600070205080204" pitchFamily="50" charset="-128"/>
              </a:defRPr>
            </a:lvl1pPr>
            <a:lvl2pPr marL="742950" indent="-285750" defTabSz="455613">
              <a:defRPr>
                <a:solidFill>
                  <a:schemeClr val="tx1"/>
                </a:solidFill>
                <a:latin typeface="Arial" panose="020B0604020202020204" pitchFamily="34" charset="0"/>
                <a:ea typeface="ＭＳ Ｐゴシック" panose="020B0600070205080204" pitchFamily="50" charset="-128"/>
              </a:defRPr>
            </a:lvl2pPr>
            <a:lvl3pPr marL="1143000" indent="-228600" defTabSz="455613">
              <a:defRPr>
                <a:solidFill>
                  <a:schemeClr val="tx1"/>
                </a:solidFill>
                <a:latin typeface="Arial" panose="020B0604020202020204" pitchFamily="34" charset="0"/>
                <a:ea typeface="ＭＳ Ｐゴシック" panose="020B0600070205080204" pitchFamily="50" charset="-128"/>
              </a:defRPr>
            </a:lvl3pPr>
            <a:lvl4pPr marL="1600200" indent="-228600" defTabSz="455613">
              <a:defRPr>
                <a:solidFill>
                  <a:schemeClr val="tx1"/>
                </a:solidFill>
                <a:latin typeface="Arial" panose="020B0604020202020204" pitchFamily="34" charset="0"/>
                <a:ea typeface="ＭＳ Ｐゴシック" panose="020B0600070205080204" pitchFamily="50" charset="-128"/>
              </a:defRPr>
            </a:lvl4pPr>
            <a:lvl5pPr marL="2057400" indent="-228600" defTabSz="455613">
              <a:defRPr>
                <a:solidFill>
                  <a:schemeClr val="tx1"/>
                </a:solidFill>
                <a:latin typeface="Arial" panose="020B0604020202020204" pitchFamily="34" charset="0"/>
                <a:ea typeface="ＭＳ Ｐゴシック" panose="020B0600070205080204" pitchFamily="50" charset="-128"/>
              </a:defRPr>
            </a:lvl5pPr>
            <a:lvl6pPr marL="25146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5613"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0" lang="ja-JP" altLang="en-US" sz="1600">
                <a:solidFill>
                  <a:srgbClr val="333399"/>
                </a:solidFill>
              </a:rPr>
              <a:t>平均追跡調査期間：</a:t>
            </a:r>
            <a:r>
              <a:rPr kumimoji="0" lang="nl-NL" altLang="ja-JP" sz="1600">
                <a:solidFill>
                  <a:srgbClr val="333399"/>
                </a:solidFill>
              </a:rPr>
              <a:t>3.97</a:t>
            </a:r>
            <a:r>
              <a:rPr kumimoji="0" lang="ja-JP" altLang="en-US" sz="1600">
                <a:solidFill>
                  <a:srgbClr val="333399"/>
                </a:solidFill>
              </a:rPr>
              <a:t>年</a:t>
            </a:r>
            <a:endParaRPr kumimoji="0" lang="en-US" altLang="ja-JP" sz="1600">
              <a:solidFill>
                <a:srgbClr val="333399"/>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83AF-CF28-D9E1-A17B-AB0A6E035351}"/>
              </a:ext>
            </a:extLst>
          </p:cNvPr>
          <p:cNvSpPr>
            <a:spLocks noGrp="1"/>
          </p:cNvSpPr>
          <p:nvPr>
            <p:ph type="title"/>
          </p:nvPr>
        </p:nvSpPr>
        <p:spPr>
          <a:xfrm>
            <a:off x="100013" y="0"/>
            <a:ext cx="7954962" cy="974725"/>
          </a:xfrm>
        </p:spPr>
        <p:txBody>
          <a:bodyPr>
            <a:noAutofit/>
          </a:bodyPr>
          <a:lstStyle/>
          <a:p>
            <a:pPr>
              <a:defRPr/>
            </a:pPr>
            <a:r>
              <a:rPr lang="ja-JP" altLang="en-US" sz="1400" kern="1200" dirty="0">
                <a:solidFill>
                  <a:srgbClr val="FF6600"/>
                </a:solidFill>
              </a:rPr>
              <a:t>［</a:t>
            </a:r>
            <a:r>
              <a:rPr lang="en-US" altLang="ja-JP" sz="1400" kern="1200" dirty="0">
                <a:solidFill>
                  <a:srgbClr val="FF6600"/>
                </a:solidFill>
              </a:rPr>
              <a:t>65</a:t>
            </a:r>
            <a:r>
              <a:rPr lang="ja-JP" altLang="en-US" sz="1400" kern="1200" dirty="0">
                <a:solidFill>
                  <a:srgbClr val="FF6600"/>
                </a:solidFill>
              </a:rPr>
              <a:t>歳以上、肺炎球菌ワクチン未接種］海外第</a:t>
            </a:r>
            <a:r>
              <a:rPr lang="en-US" altLang="ja-JP" sz="1400" kern="1200" dirty="0">
                <a:solidFill>
                  <a:srgbClr val="FF6600"/>
                </a:solidFill>
              </a:rPr>
              <a:t>Ⅳ</a:t>
            </a:r>
            <a:r>
              <a:rPr lang="ja-JP" altLang="en-US" sz="1400" kern="1200" dirty="0">
                <a:solidFill>
                  <a:srgbClr val="FF6600"/>
                </a:solidFill>
              </a:rPr>
              <a:t>相臨床試験（</a:t>
            </a:r>
            <a:r>
              <a:rPr lang="en-US" altLang="ja-JP" sz="1400" kern="1200" dirty="0" err="1">
                <a:solidFill>
                  <a:srgbClr val="FF6600"/>
                </a:solidFill>
              </a:rPr>
              <a:t>CAPiTA</a:t>
            </a:r>
            <a:r>
              <a:rPr lang="ja-JP" altLang="en-US" sz="1400" kern="1200" dirty="0">
                <a:solidFill>
                  <a:srgbClr val="FF6600"/>
                </a:solidFill>
              </a:rPr>
              <a:t>試験）</a:t>
            </a:r>
            <a:br>
              <a:rPr lang="en-US" altLang="ja-JP" dirty="0">
                <a:solidFill>
                  <a:srgbClr val="000000"/>
                </a:solidFill>
              </a:rPr>
            </a:br>
            <a:r>
              <a:rPr lang="ja-JP" altLang="en-US" sz="2200" dirty="0">
                <a:solidFill>
                  <a:srgbClr val="000000"/>
                </a:solidFill>
              </a:rPr>
              <a:t>全肺炎球菌による市中肺炎（</a:t>
            </a:r>
            <a:r>
              <a:rPr lang="en-US" altLang="ja-JP" sz="2200" dirty="0">
                <a:solidFill>
                  <a:srgbClr val="000000"/>
                </a:solidFill>
              </a:rPr>
              <a:t>CAP</a:t>
            </a:r>
            <a:r>
              <a:rPr lang="ja-JP" altLang="en-US" sz="2200" dirty="0">
                <a:solidFill>
                  <a:srgbClr val="000000"/>
                </a:solidFill>
              </a:rPr>
              <a:t>）および侵襲性肺炎球菌感染症（</a:t>
            </a:r>
            <a:r>
              <a:rPr lang="en-US" altLang="ja-JP" sz="2200" dirty="0">
                <a:solidFill>
                  <a:srgbClr val="000000"/>
                </a:solidFill>
              </a:rPr>
              <a:t>IPD</a:t>
            </a:r>
            <a:r>
              <a:rPr lang="ja-JP" altLang="en-US" sz="2200" dirty="0">
                <a:solidFill>
                  <a:srgbClr val="000000"/>
                </a:solidFill>
              </a:rPr>
              <a:t>）の初発に対する有効率</a:t>
            </a:r>
            <a:r>
              <a:rPr lang="ja-JP" altLang="en-US" sz="1800" dirty="0">
                <a:solidFill>
                  <a:srgbClr val="000000"/>
                </a:solidFill>
              </a:rPr>
              <a:t>［海外データ：オランダ］</a:t>
            </a:r>
            <a:endParaRPr lang="en-GB" sz="1800" baseline="30000" dirty="0"/>
          </a:p>
        </p:txBody>
      </p:sp>
      <p:sp>
        <p:nvSpPr>
          <p:cNvPr id="75779" name="Slide Number Placeholder 2">
            <a:extLst>
              <a:ext uri="{FF2B5EF4-FFF2-40B4-BE49-F238E27FC236}">
                <a16:creationId xmlns:a16="http://schemas.microsoft.com/office/drawing/2014/main" id="{333FDD40-363D-A98D-8319-8CDD48A5159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269D03-AA43-4BBD-9DBB-0467097744B7}" type="slidenum">
              <a:rPr kumimoji="0" lang="en-US" altLang="ja-JP">
                <a:solidFill>
                  <a:srgbClr val="000000"/>
                </a:solidFill>
              </a:rPr>
              <a:pPr/>
              <a:t>31</a:t>
            </a:fld>
            <a:endParaRPr kumimoji="0" lang="en-US" altLang="ja-JP">
              <a:solidFill>
                <a:srgbClr val="000000"/>
              </a:solidFill>
            </a:endParaRPr>
          </a:p>
        </p:txBody>
      </p:sp>
      <p:sp>
        <p:nvSpPr>
          <p:cNvPr id="75780" name="Text Box 10">
            <a:extLst>
              <a:ext uri="{FF2B5EF4-FFF2-40B4-BE49-F238E27FC236}">
                <a16:creationId xmlns:a16="http://schemas.microsoft.com/office/drawing/2014/main" id="{E3DBB194-A193-0B07-A1AF-543F10059AB7}"/>
              </a:ext>
            </a:extLst>
          </p:cNvPr>
          <p:cNvSpPr txBox="1">
            <a:spLocks noChangeArrowheads="1"/>
          </p:cNvSpPr>
          <p:nvPr/>
        </p:nvSpPr>
        <p:spPr bwMode="auto">
          <a:xfrm>
            <a:off x="6065838" y="6642100"/>
            <a:ext cx="3078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kumimoji="0" lang="en-US" altLang="ja-JP" sz="800">
                <a:solidFill>
                  <a:srgbClr val="000000"/>
                </a:solidFill>
              </a:rPr>
              <a:t>Bonten, M. J. et al.</a:t>
            </a:r>
            <a:r>
              <a:rPr kumimoji="0" lang="ja-JP" altLang="en-US" sz="800">
                <a:solidFill>
                  <a:srgbClr val="000000"/>
                </a:solidFill>
              </a:rPr>
              <a:t>：</a:t>
            </a:r>
            <a:r>
              <a:rPr kumimoji="0" lang="en-US" altLang="ja-JP" sz="800">
                <a:solidFill>
                  <a:srgbClr val="000000"/>
                </a:solidFill>
              </a:rPr>
              <a:t>N Engl J Med 372</a:t>
            </a:r>
            <a:r>
              <a:rPr kumimoji="0" lang="ja-JP" altLang="en-US" sz="800">
                <a:solidFill>
                  <a:srgbClr val="000000"/>
                </a:solidFill>
              </a:rPr>
              <a:t>（</a:t>
            </a:r>
            <a:r>
              <a:rPr kumimoji="0" lang="en-US" altLang="ja-JP" sz="800">
                <a:solidFill>
                  <a:srgbClr val="000000"/>
                </a:solidFill>
              </a:rPr>
              <a:t>12</a:t>
            </a:r>
            <a:r>
              <a:rPr kumimoji="0" lang="ja-JP" altLang="en-US" sz="800">
                <a:solidFill>
                  <a:srgbClr val="000000"/>
                </a:solidFill>
              </a:rPr>
              <a:t>）：</a:t>
            </a:r>
            <a:r>
              <a:rPr kumimoji="0" lang="en-US" altLang="ja-JP" sz="800">
                <a:solidFill>
                  <a:srgbClr val="000000"/>
                </a:solidFill>
              </a:rPr>
              <a:t>1114, 2015</a:t>
            </a:r>
            <a:r>
              <a:rPr kumimoji="0" lang="ja-JP" altLang="en-US" sz="800">
                <a:solidFill>
                  <a:srgbClr val="000000"/>
                </a:solidFill>
              </a:rPr>
              <a:t>より作図</a:t>
            </a:r>
            <a:endParaRPr kumimoji="0" lang="en-US" altLang="ja-JP" sz="800">
              <a:solidFill>
                <a:srgbClr val="000000"/>
              </a:solidFill>
            </a:endParaRPr>
          </a:p>
        </p:txBody>
      </p:sp>
      <p:sp>
        <p:nvSpPr>
          <p:cNvPr id="75781" name="Rectangle 194">
            <a:extLst>
              <a:ext uri="{FF2B5EF4-FFF2-40B4-BE49-F238E27FC236}">
                <a16:creationId xmlns:a16="http://schemas.microsoft.com/office/drawing/2014/main" id="{BCEDC33F-846D-3E9A-784E-7296A1E5BCF2}"/>
              </a:ext>
            </a:extLst>
          </p:cNvPr>
          <p:cNvSpPr>
            <a:spLocks noChangeArrowheads="1"/>
          </p:cNvSpPr>
          <p:nvPr/>
        </p:nvSpPr>
        <p:spPr bwMode="auto">
          <a:xfrm flipV="1">
            <a:off x="1801813" y="2051050"/>
            <a:ext cx="6156325" cy="3078163"/>
          </a:xfrm>
          <a:prstGeom prst="rect">
            <a:avLst/>
          </a:prstGeom>
          <a:gradFill rotWithShape="1">
            <a:gsLst>
              <a:gs pos="0">
                <a:srgbClr val="FFFFFF"/>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3200">
              <a:solidFill>
                <a:srgbClr val="000000"/>
              </a:solidFill>
            </a:endParaRPr>
          </a:p>
        </p:txBody>
      </p:sp>
      <p:sp>
        <p:nvSpPr>
          <p:cNvPr id="75782" name="テキスト ボックス 67">
            <a:extLst>
              <a:ext uri="{FF2B5EF4-FFF2-40B4-BE49-F238E27FC236}">
                <a16:creationId xmlns:a16="http://schemas.microsoft.com/office/drawing/2014/main" id="{3B6B8896-9142-DF7B-549D-00435626CA44}"/>
              </a:ext>
            </a:extLst>
          </p:cNvPr>
          <p:cNvSpPr txBox="1">
            <a:spLocks noChangeArrowheads="1"/>
          </p:cNvSpPr>
          <p:nvPr/>
        </p:nvSpPr>
        <p:spPr bwMode="auto">
          <a:xfrm>
            <a:off x="2265363" y="3643313"/>
            <a:ext cx="1096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solidFill>
                  <a:srgbClr val="000000"/>
                </a:solidFill>
              </a:rPr>
              <a:t>30.6%</a:t>
            </a:r>
          </a:p>
          <a:p>
            <a:pPr algn="ctr"/>
            <a:r>
              <a:rPr lang="ja-JP" altLang="en-US" sz="1200">
                <a:solidFill>
                  <a:srgbClr val="000000"/>
                </a:solidFill>
              </a:rPr>
              <a:t>（</a:t>
            </a:r>
            <a:r>
              <a:rPr lang="en-US" altLang="ja-JP" sz="1200">
                <a:solidFill>
                  <a:srgbClr val="000000"/>
                </a:solidFill>
              </a:rPr>
              <a:t>9.8, 46.7</a:t>
            </a:r>
            <a:r>
              <a:rPr lang="ja-JP" altLang="en-US" sz="1200">
                <a:solidFill>
                  <a:srgbClr val="000000"/>
                </a:solidFill>
              </a:rPr>
              <a:t>）</a:t>
            </a:r>
            <a:r>
              <a:rPr lang="ja-JP" altLang="en-US" sz="1200" baseline="30000">
                <a:solidFill>
                  <a:srgbClr val="000000"/>
                </a:solidFill>
              </a:rPr>
              <a:t>＊</a:t>
            </a:r>
            <a:r>
              <a:rPr lang="en-US" altLang="ja-JP" sz="1200" baseline="30000">
                <a:solidFill>
                  <a:srgbClr val="000000"/>
                </a:solidFill>
              </a:rPr>
              <a:t>1</a:t>
            </a:r>
            <a:endParaRPr lang="ja-JP" altLang="en-US" sz="1200" baseline="30000">
              <a:solidFill>
                <a:srgbClr val="000000"/>
              </a:solidFill>
            </a:endParaRPr>
          </a:p>
        </p:txBody>
      </p:sp>
      <p:sp>
        <p:nvSpPr>
          <p:cNvPr id="75783" name="テキスト ボックス 69">
            <a:extLst>
              <a:ext uri="{FF2B5EF4-FFF2-40B4-BE49-F238E27FC236}">
                <a16:creationId xmlns:a16="http://schemas.microsoft.com/office/drawing/2014/main" id="{D0EF1DB1-E8C3-381C-9B25-EAC55AC30892}"/>
              </a:ext>
            </a:extLst>
          </p:cNvPr>
          <p:cNvSpPr txBox="1">
            <a:spLocks noChangeArrowheads="1"/>
          </p:cNvSpPr>
          <p:nvPr/>
        </p:nvSpPr>
        <p:spPr bwMode="auto">
          <a:xfrm>
            <a:off x="4305300" y="3308350"/>
            <a:ext cx="11477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solidFill>
                  <a:srgbClr val="000000"/>
                </a:solidFill>
              </a:rPr>
              <a:t>24.1%</a:t>
            </a:r>
          </a:p>
          <a:p>
            <a:pPr algn="ctr"/>
            <a:r>
              <a:rPr lang="ja-JP" altLang="en-US" sz="1200">
                <a:solidFill>
                  <a:srgbClr val="000000"/>
                </a:solidFill>
              </a:rPr>
              <a:t>（</a:t>
            </a:r>
            <a:r>
              <a:rPr lang="en-US" altLang="ja-JP" sz="1200">
                <a:solidFill>
                  <a:srgbClr val="000000"/>
                </a:solidFill>
              </a:rPr>
              <a:t>-5.7, 45.8</a:t>
            </a:r>
            <a:r>
              <a:rPr lang="ja-JP" altLang="en-US" sz="1200">
                <a:solidFill>
                  <a:srgbClr val="000000"/>
                </a:solidFill>
              </a:rPr>
              <a:t>）</a:t>
            </a:r>
            <a:r>
              <a:rPr lang="ja-JP" altLang="en-US" sz="1200" baseline="30000">
                <a:solidFill>
                  <a:srgbClr val="000000"/>
                </a:solidFill>
              </a:rPr>
              <a:t>＊</a:t>
            </a:r>
            <a:r>
              <a:rPr lang="en-US" altLang="ja-JP" sz="1200" baseline="30000">
                <a:solidFill>
                  <a:srgbClr val="000000"/>
                </a:solidFill>
              </a:rPr>
              <a:t>1</a:t>
            </a:r>
            <a:endParaRPr lang="ja-JP" altLang="en-US" sz="1200" baseline="30000">
              <a:solidFill>
                <a:srgbClr val="000000"/>
              </a:solidFill>
            </a:endParaRPr>
          </a:p>
        </p:txBody>
      </p:sp>
      <p:sp>
        <p:nvSpPr>
          <p:cNvPr id="75784" name="テキスト ボックス 70">
            <a:extLst>
              <a:ext uri="{FF2B5EF4-FFF2-40B4-BE49-F238E27FC236}">
                <a16:creationId xmlns:a16="http://schemas.microsoft.com/office/drawing/2014/main" id="{49A46226-29F7-1507-C266-430368244777}"/>
              </a:ext>
            </a:extLst>
          </p:cNvPr>
          <p:cNvSpPr txBox="1">
            <a:spLocks noChangeArrowheads="1"/>
          </p:cNvSpPr>
          <p:nvPr/>
        </p:nvSpPr>
        <p:spPr bwMode="auto">
          <a:xfrm>
            <a:off x="6364288" y="4724400"/>
            <a:ext cx="11811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solidFill>
                  <a:srgbClr val="000000"/>
                </a:solidFill>
              </a:rPr>
              <a:t>51.8%</a:t>
            </a:r>
          </a:p>
          <a:p>
            <a:pPr algn="ctr"/>
            <a:r>
              <a:rPr lang="ja-JP" altLang="en-US" sz="1200">
                <a:solidFill>
                  <a:srgbClr val="000000"/>
                </a:solidFill>
              </a:rPr>
              <a:t>（</a:t>
            </a:r>
            <a:r>
              <a:rPr lang="en-US" altLang="ja-JP" sz="1200">
                <a:solidFill>
                  <a:srgbClr val="000000"/>
                </a:solidFill>
              </a:rPr>
              <a:t>22.4, 70.7</a:t>
            </a:r>
            <a:r>
              <a:rPr lang="ja-JP" altLang="en-US" sz="1200">
                <a:solidFill>
                  <a:srgbClr val="000000"/>
                </a:solidFill>
              </a:rPr>
              <a:t>）</a:t>
            </a:r>
            <a:r>
              <a:rPr lang="ja-JP" altLang="en-US" sz="1200" baseline="30000">
                <a:solidFill>
                  <a:srgbClr val="000000"/>
                </a:solidFill>
              </a:rPr>
              <a:t>＊</a:t>
            </a:r>
            <a:r>
              <a:rPr lang="en-US" altLang="ja-JP" sz="1200" baseline="30000">
                <a:solidFill>
                  <a:srgbClr val="000000"/>
                </a:solidFill>
              </a:rPr>
              <a:t>2</a:t>
            </a:r>
            <a:endParaRPr lang="ja-JP" altLang="en-US" sz="1200" baseline="30000">
              <a:solidFill>
                <a:srgbClr val="000000"/>
              </a:solidFill>
            </a:endParaRPr>
          </a:p>
        </p:txBody>
      </p:sp>
      <p:sp>
        <p:nvSpPr>
          <p:cNvPr id="75785" name="テキスト ボックス 71">
            <a:extLst>
              <a:ext uri="{FF2B5EF4-FFF2-40B4-BE49-F238E27FC236}">
                <a16:creationId xmlns:a16="http://schemas.microsoft.com/office/drawing/2014/main" id="{32E7C4B6-5620-5D58-76B7-8DADB8F2DFA1}"/>
              </a:ext>
            </a:extLst>
          </p:cNvPr>
          <p:cNvSpPr txBox="1">
            <a:spLocks noChangeArrowheads="1"/>
          </p:cNvSpPr>
          <p:nvPr/>
        </p:nvSpPr>
        <p:spPr bwMode="auto">
          <a:xfrm>
            <a:off x="2347913" y="4216400"/>
            <a:ext cx="931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p</a:t>
            </a:r>
            <a:r>
              <a:rPr lang="ja-JP" altLang="en-US" sz="1400">
                <a:solidFill>
                  <a:srgbClr val="000000"/>
                </a:solidFill>
              </a:rPr>
              <a:t>＝</a:t>
            </a:r>
            <a:r>
              <a:rPr lang="en-US" altLang="ja-JP" sz="1400">
                <a:solidFill>
                  <a:srgbClr val="000000"/>
                </a:solidFill>
              </a:rPr>
              <a:t>0.008</a:t>
            </a:r>
            <a:endParaRPr lang="ja-JP" altLang="en-US" sz="1400">
              <a:solidFill>
                <a:srgbClr val="000000"/>
              </a:solidFill>
            </a:endParaRPr>
          </a:p>
        </p:txBody>
      </p:sp>
      <p:sp>
        <p:nvSpPr>
          <p:cNvPr id="75786" name="テキスト ボックス 72">
            <a:extLst>
              <a:ext uri="{FF2B5EF4-FFF2-40B4-BE49-F238E27FC236}">
                <a16:creationId xmlns:a16="http://schemas.microsoft.com/office/drawing/2014/main" id="{778C8BC0-7749-F0DD-9B0B-4C376D8BBF4B}"/>
              </a:ext>
            </a:extLst>
          </p:cNvPr>
          <p:cNvSpPr txBox="1">
            <a:spLocks noChangeArrowheads="1"/>
          </p:cNvSpPr>
          <p:nvPr/>
        </p:nvSpPr>
        <p:spPr bwMode="auto">
          <a:xfrm>
            <a:off x="4468813" y="3879850"/>
            <a:ext cx="81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p</a:t>
            </a:r>
            <a:r>
              <a:rPr lang="ja-JP" altLang="en-US" sz="1400">
                <a:solidFill>
                  <a:srgbClr val="000000"/>
                </a:solidFill>
              </a:rPr>
              <a:t>＝</a:t>
            </a:r>
            <a:r>
              <a:rPr lang="en-US" altLang="ja-JP" sz="1400">
                <a:solidFill>
                  <a:srgbClr val="000000"/>
                </a:solidFill>
              </a:rPr>
              <a:t>0.11</a:t>
            </a:r>
            <a:endParaRPr lang="ja-JP" altLang="en-US" sz="1400">
              <a:solidFill>
                <a:srgbClr val="000000"/>
              </a:solidFill>
            </a:endParaRPr>
          </a:p>
        </p:txBody>
      </p:sp>
      <p:sp>
        <p:nvSpPr>
          <p:cNvPr id="75787" name="テキスト ボックス 73">
            <a:extLst>
              <a:ext uri="{FF2B5EF4-FFF2-40B4-BE49-F238E27FC236}">
                <a16:creationId xmlns:a16="http://schemas.microsoft.com/office/drawing/2014/main" id="{74791305-608D-1F75-27BC-53DC3F31DE89}"/>
              </a:ext>
            </a:extLst>
          </p:cNvPr>
          <p:cNvSpPr txBox="1">
            <a:spLocks noChangeArrowheads="1"/>
          </p:cNvSpPr>
          <p:nvPr/>
        </p:nvSpPr>
        <p:spPr bwMode="auto">
          <a:xfrm>
            <a:off x="6489700" y="5297488"/>
            <a:ext cx="931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sz="1400">
                <a:solidFill>
                  <a:srgbClr val="000000"/>
                </a:solidFill>
              </a:rPr>
              <a:t>p</a:t>
            </a:r>
            <a:r>
              <a:rPr lang="ja-JP" altLang="en-US" sz="1400">
                <a:solidFill>
                  <a:srgbClr val="000000"/>
                </a:solidFill>
              </a:rPr>
              <a:t>＝</a:t>
            </a:r>
            <a:r>
              <a:rPr lang="en-US" altLang="ja-JP" sz="1400">
                <a:solidFill>
                  <a:srgbClr val="000000"/>
                </a:solidFill>
              </a:rPr>
              <a:t>0.004</a:t>
            </a:r>
            <a:endParaRPr lang="ja-JP" altLang="en-US" sz="1400">
              <a:solidFill>
                <a:srgbClr val="000000"/>
              </a:solidFill>
            </a:endParaRPr>
          </a:p>
        </p:txBody>
      </p:sp>
      <p:sp>
        <p:nvSpPr>
          <p:cNvPr id="75788" name="テキスト ボックス 74">
            <a:extLst>
              <a:ext uri="{FF2B5EF4-FFF2-40B4-BE49-F238E27FC236}">
                <a16:creationId xmlns:a16="http://schemas.microsoft.com/office/drawing/2014/main" id="{D9582C28-DEAE-865E-6424-D5B6E375826A}"/>
              </a:ext>
            </a:extLst>
          </p:cNvPr>
          <p:cNvSpPr txBox="1">
            <a:spLocks noChangeArrowheads="1"/>
          </p:cNvSpPr>
          <p:nvPr/>
        </p:nvSpPr>
        <p:spPr bwMode="auto">
          <a:xfrm>
            <a:off x="849313" y="3278188"/>
            <a:ext cx="430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600">
                <a:solidFill>
                  <a:srgbClr val="000000"/>
                </a:solidFill>
              </a:rPr>
              <a:t>有効率</a:t>
            </a:r>
          </a:p>
        </p:txBody>
      </p:sp>
      <p:sp>
        <p:nvSpPr>
          <p:cNvPr id="75789" name="テキスト ボックス 75">
            <a:extLst>
              <a:ext uri="{FF2B5EF4-FFF2-40B4-BE49-F238E27FC236}">
                <a16:creationId xmlns:a16="http://schemas.microsoft.com/office/drawing/2014/main" id="{31E6FA6F-C073-FC9B-056E-D3899D3E9687}"/>
              </a:ext>
            </a:extLst>
          </p:cNvPr>
          <p:cNvSpPr txBox="1">
            <a:spLocks noChangeArrowheads="1"/>
          </p:cNvSpPr>
          <p:nvPr/>
        </p:nvSpPr>
        <p:spPr bwMode="auto">
          <a:xfrm>
            <a:off x="1328738" y="170338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200">
                <a:solidFill>
                  <a:srgbClr val="000000"/>
                </a:solidFill>
              </a:rPr>
              <a:t>（</a:t>
            </a:r>
            <a:r>
              <a:rPr lang="en-US" altLang="ja-JP" sz="1200">
                <a:solidFill>
                  <a:srgbClr val="000000"/>
                </a:solidFill>
              </a:rPr>
              <a:t>%</a:t>
            </a:r>
            <a:r>
              <a:rPr lang="ja-JP" altLang="en-US" sz="1200">
                <a:solidFill>
                  <a:srgbClr val="000000"/>
                </a:solidFill>
              </a:rPr>
              <a:t>）</a:t>
            </a:r>
          </a:p>
        </p:txBody>
      </p:sp>
      <p:grpSp>
        <p:nvGrpSpPr>
          <p:cNvPr id="75790" name="グループ化 76">
            <a:extLst>
              <a:ext uri="{FF2B5EF4-FFF2-40B4-BE49-F238E27FC236}">
                <a16:creationId xmlns:a16="http://schemas.microsoft.com/office/drawing/2014/main" id="{7C1B1D6A-7E4C-7AE9-8247-976795F293D3}"/>
              </a:ext>
            </a:extLst>
          </p:cNvPr>
          <p:cNvGrpSpPr>
            <a:grpSpLocks/>
          </p:cNvGrpSpPr>
          <p:nvPr/>
        </p:nvGrpSpPr>
        <p:grpSpPr bwMode="auto">
          <a:xfrm>
            <a:off x="1392238" y="1931988"/>
            <a:ext cx="227012" cy="3308350"/>
            <a:chOff x="1392109" y="1931756"/>
            <a:chExt cx="227628" cy="3307929"/>
          </a:xfrm>
        </p:grpSpPr>
        <p:sp>
          <p:nvSpPr>
            <p:cNvPr id="75815" name="テキスト ボックス 42">
              <a:extLst>
                <a:ext uri="{FF2B5EF4-FFF2-40B4-BE49-F238E27FC236}">
                  <a16:creationId xmlns:a16="http://schemas.microsoft.com/office/drawing/2014/main" id="{72022A00-95AA-719E-C9CC-20603FD361CD}"/>
                </a:ext>
              </a:extLst>
            </p:cNvPr>
            <p:cNvSpPr txBox="1">
              <a:spLocks noChangeArrowheads="1"/>
            </p:cNvSpPr>
            <p:nvPr/>
          </p:nvSpPr>
          <p:spPr bwMode="auto">
            <a:xfrm>
              <a:off x="1392110" y="4993464"/>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60</a:t>
              </a:r>
              <a:endParaRPr lang="ja-JP" altLang="en-US" sz="1600">
                <a:solidFill>
                  <a:srgbClr val="000000"/>
                </a:solidFill>
              </a:endParaRPr>
            </a:p>
          </p:txBody>
        </p:sp>
        <p:sp>
          <p:nvSpPr>
            <p:cNvPr id="75816" name="テキスト ボックス 45">
              <a:extLst>
                <a:ext uri="{FF2B5EF4-FFF2-40B4-BE49-F238E27FC236}">
                  <a16:creationId xmlns:a16="http://schemas.microsoft.com/office/drawing/2014/main" id="{5EF88113-BBF3-0919-3BCA-6002C9AF36D1}"/>
                </a:ext>
              </a:extLst>
            </p:cNvPr>
            <p:cNvSpPr txBox="1">
              <a:spLocks noChangeArrowheads="1"/>
            </p:cNvSpPr>
            <p:nvPr/>
          </p:nvSpPr>
          <p:spPr bwMode="auto">
            <a:xfrm>
              <a:off x="1392109" y="3462611"/>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30</a:t>
              </a:r>
              <a:endParaRPr lang="ja-JP" altLang="en-US" sz="1600">
                <a:solidFill>
                  <a:srgbClr val="000000"/>
                </a:solidFill>
              </a:endParaRPr>
            </a:p>
          </p:txBody>
        </p:sp>
        <p:sp>
          <p:nvSpPr>
            <p:cNvPr id="75817" name="テキスト ボックス 49">
              <a:extLst>
                <a:ext uri="{FF2B5EF4-FFF2-40B4-BE49-F238E27FC236}">
                  <a16:creationId xmlns:a16="http://schemas.microsoft.com/office/drawing/2014/main" id="{845CC9BB-B809-7248-4D77-6A10A4BC9865}"/>
                </a:ext>
              </a:extLst>
            </p:cNvPr>
            <p:cNvSpPr txBox="1">
              <a:spLocks noChangeArrowheads="1"/>
            </p:cNvSpPr>
            <p:nvPr/>
          </p:nvSpPr>
          <p:spPr bwMode="auto">
            <a:xfrm>
              <a:off x="1392109" y="2952326"/>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20</a:t>
              </a:r>
              <a:endParaRPr lang="ja-JP" altLang="en-US" sz="1600">
                <a:solidFill>
                  <a:srgbClr val="000000"/>
                </a:solidFill>
              </a:endParaRPr>
            </a:p>
          </p:txBody>
        </p:sp>
        <p:sp>
          <p:nvSpPr>
            <p:cNvPr id="75818" name="テキスト ボックス 49">
              <a:extLst>
                <a:ext uri="{FF2B5EF4-FFF2-40B4-BE49-F238E27FC236}">
                  <a16:creationId xmlns:a16="http://schemas.microsoft.com/office/drawing/2014/main" id="{CBA8AD36-DE7F-1171-67C1-D8E83454117B}"/>
                </a:ext>
              </a:extLst>
            </p:cNvPr>
            <p:cNvSpPr txBox="1">
              <a:spLocks noChangeArrowheads="1"/>
            </p:cNvSpPr>
            <p:nvPr/>
          </p:nvSpPr>
          <p:spPr bwMode="auto">
            <a:xfrm>
              <a:off x="1489064" y="1931756"/>
              <a:ext cx="130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0</a:t>
              </a:r>
              <a:endParaRPr lang="ja-JP" altLang="en-US" sz="1600">
                <a:solidFill>
                  <a:srgbClr val="000000"/>
                </a:solidFill>
              </a:endParaRPr>
            </a:p>
          </p:txBody>
        </p:sp>
        <p:sp>
          <p:nvSpPr>
            <p:cNvPr id="75819" name="テキスト ボックス 44">
              <a:extLst>
                <a:ext uri="{FF2B5EF4-FFF2-40B4-BE49-F238E27FC236}">
                  <a16:creationId xmlns:a16="http://schemas.microsoft.com/office/drawing/2014/main" id="{AB811111-5463-58E5-6C82-653AD961B124}"/>
                </a:ext>
              </a:extLst>
            </p:cNvPr>
            <p:cNvSpPr txBox="1">
              <a:spLocks noChangeArrowheads="1"/>
            </p:cNvSpPr>
            <p:nvPr/>
          </p:nvSpPr>
          <p:spPr bwMode="auto">
            <a:xfrm>
              <a:off x="1392110" y="4483181"/>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50</a:t>
              </a:r>
              <a:endParaRPr lang="ja-JP" altLang="en-US" sz="1600">
                <a:solidFill>
                  <a:srgbClr val="000000"/>
                </a:solidFill>
              </a:endParaRPr>
            </a:p>
          </p:txBody>
        </p:sp>
        <p:sp>
          <p:nvSpPr>
            <p:cNvPr id="75820" name="テキスト ボックス 44">
              <a:extLst>
                <a:ext uri="{FF2B5EF4-FFF2-40B4-BE49-F238E27FC236}">
                  <a16:creationId xmlns:a16="http://schemas.microsoft.com/office/drawing/2014/main" id="{14A4FFE3-E50E-B1A6-F080-5422E9D817E2}"/>
                </a:ext>
              </a:extLst>
            </p:cNvPr>
            <p:cNvSpPr txBox="1">
              <a:spLocks noChangeArrowheads="1"/>
            </p:cNvSpPr>
            <p:nvPr/>
          </p:nvSpPr>
          <p:spPr bwMode="auto">
            <a:xfrm>
              <a:off x="1392110" y="3972896"/>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40</a:t>
              </a:r>
              <a:endParaRPr lang="ja-JP" altLang="en-US" sz="1600">
                <a:solidFill>
                  <a:srgbClr val="000000"/>
                </a:solidFill>
              </a:endParaRPr>
            </a:p>
          </p:txBody>
        </p:sp>
        <p:sp>
          <p:nvSpPr>
            <p:cNvPr id="75821" name="テキスト ボックス 49">
              <a:extLst>
                <a:ext uri="{FF2B5EF4-FFF2-40B4-BE49-F238E27FC236}">
                  <a16:creationId xmlns:a16="http://schemas.microsoft.com/office/drawing/2014/main" id="{933EFBD6-A9B6-A359-5811-80E6E89866B4}"/>
                </a:ext>
              </a:extLst>
            </p:cNvPr>
            <p:cNvSpPr txBox="1">
              <a:spLocks noChangeArrowheads="1"/>
            </p:cNvSpPr>
            <p:nvPr/>
          </p:nvSpPr>
          <p:spPr bwMode="auto">
            <a:xfrm>
              <a:off x="1392109" y="2442041"/>
              <a:ext cx="22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r"/>
              <a:r>
                <a:rPr lang="en-US" altLang="ja-JP" sz="1600">
                  <a:solidFill>
                    <a:srgbClr val="000000"/>
                  </a:solidFill>
                </a:rPr>
                <a:t>10</a:t>
              </a:r>
              <a:endParaRPr lang="ja-JP" altLang="en-US" sz="1600">
                <a:solidFill>
                  <a:srgbClr val="000000"/>
                </a:solidFill>
              </a:endParaRPr>
            </a:p>
          </p:txBody>
        </p:sp>
      </p:grpSp>
      <p:grpSp>
        <p:nvGrpSpPr>
          <p:cNvPr id="75791" name="グループ化 84">
            <a:extLst>
              <a:ext uri="{FF2B5EF4-FFF2-40B4-BE49-F238E27FC236}">
                <a16:creationId xmlns:a16="http://schemas.microsoft.com/office/drawing/2014/main" id="{E83B89CC-C074-E333-6FD4-832EBFC13021}"/>
              </a:ext>
            </a:extLst>
          </p:cNvPr>
          <p:cNvGrpSpPr>
            <a:grpSpLocks/>
          </p:cNvGrpSpPr>
          <p:nvPr/>
        </p:nvGrpSpPr>
        <p:grpSpPr bwMode="auto">
          <a:xfrm>
            <a:off x="1692275" y="2054225"/>
            <a:ext cx="82550" cy="3074988"/>
            <a:chOff x="1692930" y="2054210"/>
            <a:chExt cx="82665" cy="3074871"/>
          </a:xfrm>
        </p:grpSpPr>
        <p:cxnSp>
          <p:nvCxnSpPr>
            <p:cNvPr id="86" name="直線コネクタ 85">
              <a:extLst>
                <a:ext uri="{FF2B5EF4-FFF2-40B4-BE49-F238E27FC236}">
                  <a16:creationId xmlns:a16="http://schemas.microsoft.com/office/drawing/2014/main" id="{251663AA-D15E-B95B-FDFC-8E17E6DBD007}"/>
                </a:ext>
              </a:extLst>
            </p:cNvPr>
            <p:cNvCxnSpPr/>
            <p:nvPr/>
          </p:nvCxnSpPr>
          <p:spPr bwMode="auto">
            <a:xfrm flipV="1">
              <a:off x="1692930" y="5129081"/>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7" name="直線コネクタ 86">
              <a:extLst>
                <a:ext uri="{FF2B5EF4-FFF2-40B4-BE49-F238E27FC236}">
                  <a16:creationId xmlns:a16="http://schemas.microsoft.com/office/drawing/2014/main" id="{ACFE7FA9-E487-847A-CCBD-5EB9A7F4A095}"/>
                </a:ext>
              </a:extLst>
            </p:cNvPr>
            <p:cNvCxnSpPr/>
            <p:nvPr/>
          </p:nvCxnSpPr>
          <p:spPr bwMode="auto">
            <a:xfrm flipV="1">
              <a:off x="1692930" y="2054210"/>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8" name="直線コネクタ 87">
              <a:extLst>
                <a:ext uri="{FF2B5EF4-FFF2-40B4-BE49-F238E27FC236}">
                  <a16:creationId xmlns:a16="http://schemas.microsoft.com/office/drawing/2014/main" id="{FABE9599-24E9-F2A4-2CBA-DB023CAA6118}"/>
                </a:ext>
              </a:extLst>
            </p:cNvPr>
            <p:cNvCxnSpPr/>
            <p:nvPr/>
          </p:nvCxnSpPr>
          <p:spPr bwMode="auto">
            <a:xfrm flipV="1">
              <a:off x="1692930" y="2566953"/>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89" name="直線コネクタ 88">
              <a:extLst>
                <a:ext uri="{FF2B5EF4-FFF2-40B4-BE49-F238E27FC236}">
                  <a16:creationId xmlns:a16="http://schemas.microsoft.com/office/drawing/2014/main" id="{95AA8423-0038-0518-32E6-FC3AA277AE72}"/>
                </a:ext>
              </a:extLst>
            </p:cNvPr>
            <p:cNvCxnSpPr/>
            <p:nvPr/>
          </p:nvCxnSpPr>
          <p:spPr bwMode="auto">
            <a:xfrm flipV="1">
              <a:off x="1692930" y="4616338"/>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0" name="直線コネクタ 89">
              <a:extLst>
                <a:ext uri="{FF2B5EF4-FFF2-40B4-BE49-F238E27FC236}">
                  <a16:creationId xmlns:a16="http://schemas.microsoft.com/office/drawing/2014/main" id="{2EE3B8E9-4A49-EE4D-E5BD-4FB175B466F6}"/>
                </a:ext>
              </a:extLst>
            </p:cNvPr>
            <p:cNvCxnSpPr/>
            <p:nvPr/>
          </p:nvCxnSpPr>
          <p:spPr bwMode="auto">
            <a:xfrm flipV="1">
              <a:off x="1692930" y="3079696"/>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1" name="直線コネクタ 90">
              <a:extLst>
                <a:ext uri="{FF2B5EF4-FFF2-40B4-BE49-F238E27FC236}">
                  <a16:creationId xmlns:a16="http://schemas.microsoft.com/office/drawing/2014/main" id="{217FF584-74F7-FE46-9B61-65882E540902}"/>
                </a:ext>
              </a:extLst>
            </p:cNvPr>
            <p:cNvCxnSpPr/>
            <p:nvPr/>
          </p:nvCxnSpPr>
          <p:spPr bwMode="auto">
            <a:xfrm flipV="1">
              <a:off x="1692930" y="3590852"/>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直線コネクタ 91">
              <a:extLst>
                <a:ext uri="{FF2B5EF4-FFF2-40B4-BE49-F238E27FC236}">
                  <a16:creationId xmlns:a16="http://schemas.microsoft.com/office/drawing/2014/main" id="{CB8BDE22-8FEC-7224-76CB-6D6E426034A7}"/>
                </a:ext>
              </a:extLst>
            </p:cNvPr>
            <p:cNvCxnSpPr/>
            <p:nvPr/>
          </p:nvCxnSpPr>
          <p:spPr bwMode="auto">
            <a:xfrm flipV="1">
              <a:off x="1692930" y="4103595"/>
              <a:ext cx="82665"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75792" name="グループ化 92">
            <a:extLst>
              <a:ext uri="{FF2B5EF4-FFF2-40B4-BE49-F238E27FC236}">
                <a16:creationId xmlns:a16="http://schemas.microsoft.com/office/drawing/2014/main" id="{BEFCD366-0B04-C1C9-5116-8EB0A6F7563C}"/>
              </a:ext>
            </a:extLst>
          </p:cNvPr>
          <p:cNvGrpSpPr>
            <a:grpSpLocks/>
          </p:cNvGrpSpPr>
          <p:nvPr/>
        </p:nvGrpSpPr>
        <p:grpSpPr bwMode="auto">
          <a:xfrm>
            <a:off x="1792288" y="1968500"/>
            <a:ext cx="6156325" cy="73025"/>
            <a:chOff x="1793078" y="1968895"/>
            <a:chExt cx="6155785" cy="72000"/>
          </a:xfrm>
        </p:grpSpPr>
        <p:cxnSp>
          <p:nvCxnSpPr>
            <p:cNvPr id="94" name="直線コネクタ 93">
              <a:extLst>
                <a:ext uri="{FF2B5EF4-FFF2-40B4-BE49-F238E27FC236}">
                  <a16:creationId xmlns:a16="http://schemas.microsoft.com/office/drawing/2014/main" id="{D787B57E-C0F8-1F64-D7CA-CD43140AE72B}"/>
                </a:ext>
              </a:extLst>
            </p:cNvPr>
            <p:cNvCxnSpPr/>
            <p:nvPr/>
          </p:nvCxnSpPr>
          <p:spPr bwMode="auto">
            <a:xfrm rot="5400000" flipV="1">
              <a:off x="1757078" y="2004895"/>
              <a:ext cx="72000"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直線コネクタ 94">
              <a:extLst>
                <a:ext uri="{FF2B5EF4-FFF2-40B4-BE49-F238E27FC236}">
                  <a16:creationId xmlns:a16="http://schemas.microsoft.com/office/drawing/2014/main" id="{7904DC44-3DE1-127D-25C8-76A9570E2F69}"/>
                </a:ext>
              </a:extLst>
            </p:cNvPr>
            <p:cNvCxnSpPr/>
            <p:nvPr/>
          </p:nvCxnSpPr>
          <p:spPr bwMode="auto">
            <a:xfrm rot="5400000" flipV="1">
              <a:off x="7912863" y="2004895"/>
              <a:ext cx="72000"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直線コネクタ 95">
              <a:extLst>
                <a:ext uri="{FF2B5EF4-FFF2-40B4-BE49-F238E27FC236}">
                  <a16:creationId xmlns:a16="http://schemas.microsoft.com/office/drawing/2014/main" id="{03B5E887-51D5-73B2-3F57-056C5D0A88AE}"/>
                </a:ext>
              </a:extLst>
            </p:cNvPr>
            <p:cNvCxnSpPr/>
            <p:nvPr/>
          </p:nvCxnSpPr>
          <p:spPr bwMode="auto">
            <a:xfrm rot="5400000" flipV="1">
              <a:off x="5860405" y="2004895"/>
              <a:ext cx="72000"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7" name="直線コネクタ 96">
              <a:extLst>
                <a:ext uri="{FF2B5EF4-FFF2-40B4-BE49-F238E27FC236}">
                  <a16:creationId xmlns:a16="http://schemas.microsoft.com/office/drawing/2014/main" id="{A70FF3DE-D7C3-2F29-FD28-053B1917F9F4}"/>
                </a:ext>
              </a:extLst>
            </p:cNvPr>
            <p:cNvCxnSpPr/>
            <p:nvPr/>
          </p:nvCxnSpPr>
          <p:spPr bwMode="auto">
            <a:xfrm rot="5400000" flipV="1">
              <a:off x="3809534" y="2004895"/>
              <a:ext cx="72000" cy="0"/>
            </a:xfrm>
            <a:prstGeom prst="line">
              <a:avLst/>
            </a:pr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75793" name="テキスト ボックス 97">
            <a:extLst>
              <a:ext uri="{FF2B5EF4-FFF2-40B4-BE49-F238E27FC236}">
                <a16:creationId xmlns:a16="http://schemas.microsoft.com/office/drawing/2014/main" id="{AD4EF6E2-C39B-4744-3C88-C62ABB8D9369}"/>
              </a:ext>
            </a:extLst>
          </p:cNvPr>
          <p:cNvSpPr txBox="1">
            <a:spLocks noChangeArrowheads="1"/>
          </p:cNvSpPr>
          <p:nvPr/>
        </p:nvSpPr>
        <p:spPr bwMode="auto">
          <a:xfrm>
            <a:off x="6777038" y="1747838"/>
            <a:ext cx="34131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lnSpc>
                <a:spcPct val="90000"/>
              </a:lnSpc>
            </a:pPr>
            <a:r>
              <a:rPr lang="en-US" altLang="ja-JP" sz="1600">
                <a:solidFill>
                  <a:srgbClr val="000000"/>
                </a:solidFill>
              </a:rPr>
              <a:t>IPD</a:t>
            </a:r>
            <a:endParaRPr lang="ja-JP" altLang="en-US" sz="1600">
              <a:solidFill>
                <a:srgbClr val="000000"/>
              </a:solidFill>
            </a:endParaRPr>
          </a:p>
        </p:txBody>
      </p:sp>
      <p:sp>
        <p:nvSpPr>
          <p:cNvPr id="75794" name="テキスト ボックス 98">
            <a:extLst>
              <a:ext uri="{FF2B5EF4-FFF2-40B4-BE49-F238E27FC236}">
                <a16:creationId xmlns:a16="http://schemas.microsoft.com/office/drawing/2014/main" id="{610E4A6B-9480-DDAA-7B29-CE71326BB325}"/>
              </a:ext>
            </a:extLst>
          </p:cNvPr>
          <p:cNvSpPr txBox="1">
            <a:spLocks noChangeArrowheads="1"/>
          </p:cNvSpPr>
          <p:nvPr/>
        </p:nvSpPr>
        <p:spPr bwMode="auto">
          <a:xfrm>
            <a:off x="3917950" y="1323975"/>
            <a:ext cx="1905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lnSpc>
                <a:spcPct val="90000"/>
              </a:lnSpc>
            </a:pPr>
            <a:r>
              <a:rPr lang="ja-JP" altLang="en-US" sz="1600">
                <a:solidFill>
                  <a:srgbClr val="000000"/>
                </a:solidFill>
              </a:rPr>
              <a:t>肺炎球菌性</a:t>
            </a:r>
            <a:endParaRPr lang="en-US" altLang="ja-JP" sz="1600">
              <a:solidFill>
                <a:srgbClr val="000000"/>
              </a:solidFill>
            </a:endParaRPr>
          </a:p>
          <a:p>
            <a:pPr algn="ctr">
              <a:lnSpc>
                <a:spcPct val="90000"/>
              </a:lnSpc>
            </a:pPr>
            <a:r>
              <a:rPr lang="ja-JP" altLang="en-US" sz="1600">
                <a:solidFill>
                  <a:srgbClr val="000000"/>
                </a:solidFill>
              </a:rPr>
              <a:t>非菌血症性</a:t>
            </a:r>
            <a:r>
              <a:rPr lang="en-US" altLang="ja-JP" sz="1600">
                <a:solidFill>
                  <a:srgbClr val="000000"/>
                </a:solidFill>
              </a:rPr>
              <a:t>/</a:t>
            </a:r>
            <a:r>
              <a:rPr lang="ja-JP" altLang="en-US" sz="1600">
                <a:solidFill>
                  <a:srgbClr val="000000"/>
                </a:solidFill>
              </a:rPr>
              <a:t>非侵襲性</a:t>
            </a:r>
            <a:endParaRPr lang="en-US" altLang="ja-JP" sz="1600">
              <a:solidFill>
                <a:srgbClr val="000000"/>
              </a:solidFill>
            </a:endParaRPr>
          </a:p>
          <a:p>
            <a:pPr algn="ctr">
              <a:lnSpc>
                <a:spcPct val="90000"/>
              </a:lnSpc>
            </a:pPr>
            <a:r>
              <a:rPr lang="en-US" altLang="ja-JP" sz="1600">
                <a:solidFill>
                  <a:srgbClr val="000000"/>
                </a:solidFill>
              </a:rPr>
              <a:t>CAP</a:t>
            </a:r>
            <a:endParaRPr lang="ja-JP" altLang="en-US" sz="1600">
              <a:solidFill>
                <a:srgbClr val="000000"/>
              </a:solidFill>
            </a:endParaRPr>
          </a:p>
        </p:txBody>
      </p:sp>
      <p:sp>
        <p:nvSpPr>
          <p:cNvPr id="75795" name="テキスト ボックス 99">
            <a:extLst>
              <a:ext uri="{FF2B5EF4-FFF2-40B4-BE49-F238E27FC236}">
                <a16:creationId xmlns:a16="http://schemas.microsoft.com/office/drawing/2014/main" id="{B3D7A791-03F4-E981-1F50-B9DB30D81949}"/>
              </a:ext>
            </a:extLst>
          </p:cNvPr>
          <p:cNvSpPr txBox="1">
            <a:spLocks noChangeArrowheads="1"/>
          </p:cNvSpPr>
          <p:nvPr/>
        </p:nvSpPr>
        <p:spPr bwMode="auto">
          <a:xfrm>
            <a:off x="2303463" y="1527175"/>
            <a:ext cx="102711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lnSpc>
                <a:spcPct val="90000"/>
              </a:lnSpc>
            </a:pPr>
            <a:r>
              <a:rPr lang="ja-JP" altLang="en-US" sz="1600">
                <a:solidFill>
                  <a:srgbClr val="000000"/>
                </a:solidFill>
              </a:rPr>
              <a:t>肺炎球菌性</a:t>
            </a:r>
            <a:endParaRPr lang="en-US" altLang="ja-JP" sz="1600">
              <a:solidFill>
                <a:srgbClr val="000000"/>
              </a:solidFill>
            </a:endParaRPr>
          </a:p>
          <a:p>
            <a:pPr algn="ctr">
              <a:lnSpc>
                <a:spcPct val="90000"/>
              </a:lnSpc>
            </a:pPr>
            <a:r>
              <a:rPr lang="en-US" altLang="ja-JP" sz="1600">
                <a:solidFill>
                  <a:srgbClr val="000000"/>
                </a:solidFill>
              </a:rPr>
              <a:t>CAP</a:t>
            </a:r>
            <a:endParaRPr lang="ja-JP" altLang="en-US" sz="1600">
              <a:solidFill>
                <a:srgbClr val="000000"/>
              </a:solidFill>
            </a:endParaRPr>
          </a:p>
        </p:txBody>
      </p:sp>
      <p:sp>
        <p:nvSpPr>
          <p:cNvPr id="75796" name="正方形/長方形 100">
            <a:extLst>
              <a:ext uri="{FF2B5EF4-FFF2-40B4-BE49-F238E27FC236}">
                <a16:creationId xmlns:a16="http://schemas.microsoft.com/office/drawing/2014/main" id="{D5131B28-8E04-7843-183F-F7F704F2D0FD}"/>
              </a:ext>
            </a:extLst>
          </p:cNvPr>
          <p:cNvSpPr>
            <a:spLocks noChangeArrowheads="1"/>
          </p:cNvSpPr>
          <p:nvPr/>
        </p:nvSpPr>
        <p:spPr bwMode="auto">
          <a:xfrm flipH="1">
            <a:off x="6529388" y="2062163"/>
            <a:ext cx="817562" cy="2662237"/>
          </a:xfrm>
          <a:prstGeom prst="rect">
            <a:avLst/>
          </a:prstGeom>
          <a:gradFill rotWithShape="1">
            <a:gsLst>
              <a:gs pos="0">
                <a:srgbClr val="4471B2"/>
              </a:gs>
              <a:gs pos="50000">
                <a:srgbClr val="6289C3"/>
              </a:gs>
              <a:gs pos="75000">
                <a:srgbClr val="9BB4D9"/>
              </a:gs>
              <a:gs pos="98000">
                <a:srgbClr val="6289C3"/>
              </a:gs>
              <a:gs pos="100000">
                <a:srgbClr val="6289C3"/>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1000">
              <a:solidFill>
                <a:srgbClr val="000000"/>
              </a:solidFill>
            </a:endParaRPr>
          </a:p>
        </p:txBody>
      </p:sp>
      <p:sp>
        <p:nvSpPr>
          <p:cNvPr id="75797" name="正方形/長方形 101">
            <a:extLst>
              <a:ext uri="{FF2B5EF4-FFF2-40B4-BE49-F238E27FC236}">
                <a16:creationId xmlns:a16="http://schemas.microsoft.com/office/drawing/2014/main" id="{9C19FE3E-D814-6320-5855-87D300DDE497}"/>
              </a:ext>
            </a:extLst>
          </p:cNvPr>
          <p:cNvSpPr>
            <a:spLocks noChangeArrowheads="1"/>
          </p:cNvSpPr>
          <p:nvPr/>
        </p:nvSpPr>
        <p:spPr bwMode="auto">
          <a:xfrm flipH="1">
            <a:off x="4460875" y="2062163"/>
            <a:ext cx="817563" cy="1235075"/>
          </a:xfrm>
          <a:prstGeom prst="rect">
            <a:avLst/>
          </a:prstGeom>
          <a:gradFill rotWithShape="1">
            <a:gsLst>
              <a:gs pos="0">
                <a:srgbClr val="4471B2"/>
              </a:gs>
              <a:gs pos="50000">
                <a:srgbClr val="6289C3"/>
              </a:gs>
              <a:gs pos="75000">
                <a:srgbClr val="9BB4D9"/>
              </a:gs>
              <a:gs pos="98000">
                <a:srgbClr val="6289C3"/>
              </a:gs>
              <a:gs pos="100000">
                <a:srgbClr val="6289C3"/>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1000">
              <a:solidFill>
                <a:srgbClr val="000000"/>
              </a:solidFill>
            </a:endParaRPr>
          </a:p>
        </p:txBody>
      </p:sp>
      <p:sp>
        <p:nvSpPr>
          <p:cNvPr id="75798" name="正方形/長方形 102">
            <a:extLst>
              <a:ext uri="{FF2B5EF4-FFF2-40B4-BE49-F238E27FC236}">
                <a16:creationId xmlns:a16="http://schemas.microsoft.com/office/drawing/2014/main" id="{ED67533B-90F3-C96F-6A20-C62C0932462C}"/>
              </a:ext>
            </a:extLst>
          </p:cNvPr>
          <p:cNvSpPr>
            <a:spLocks noChangeArrowheads="1"/>
          </p:cNvSpPr>
          <p:nvPr/>
        </p:nvSpPr>
        <p:spPr bwMode="auto">
          <a:xfrm flipH="1">
            <a:off x="2406650" y="2062163"/>
            <a:ext cx="817563" cy="1571625"/>
          </a:xfrm>
          <a:prstGeom prst="rect">
            <a:avLst/>
          </a:prstGeom>
          <a:gradFill rotWithShape="1">
            <a:gsLst>
              <a:gs pos="0">
                <a:srgbClr val="4471B2"/>
              </a:gs>
              <a:gs pos="50000">
                <a:srgbClr val="6289C3"/>
              </a:gs>
              <a:gs pos="75000">
                <a:srgbClr val="9BB4D9"/>
              </a:gs>
              <a:gs pos="98000">
                <a:srgbClr val="6289C3"/>
              </a:gs>
              <a:gs pos="100000">
                <a:srgbClr val="6289C3"/>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1000">
              <a:solidFill>
                <a:srgbClr val="000000"/>
              </a:solidFill>
            </a:endParaRPr>
          </a:p>
        </p:txBody>
      </p:sp>
      <p:sp>
        <p:nvSpPr>
          <p:cNvPr id="104" name="フリーフォーム 103">
            <a:extLst>
              <a:ext uri="{FF2B5EF4-FFF2-40B4-BE49-F238E27FC236}">
                <a16:creationId xmlns:a16="http://schemas.microsoft.com/office/drawing/2014/main" id="{0CB581B9-9497-A5F1-7A8B-BC9F6965F1AD}"/>
              </a:ext>
            </a:extLst>
          </p:cNvPr>
          <p:cNvSpPr/>
          <p:nvPr/>
        </p:nvSpPr>
        <p:spPr>
          <a:xfrm flipV="1">
            <a:off x="1793875" y="2051050"/>
            <a:ext cx="6154738" cy="3078163"/>
          </a:xfrm>
          <a:custGeom>
            <a:avLst/>
            <a:gdLst>
              <a:gd name="connsiteX0" fmla="*/ 0 w 3386666"/>
              <a:gd name="connsiteY0" fmla="*/ 0 h 2311400"/>
              <a:gd name="connsiteX1" fmla="*/ 0 w 3386666"/>
              <a:gd name="connsiteY1" fmla="*/ 2311400 h 2311400"/>
              <a:gd name="connsiteX2" fmla="*/ 3386666 w 3386666"/>
              <a:gd name="connsiteY2" fmla="*/ 2311400 h 2311400"/>
            </a:gdLst>
            <a:ahLst/>
            <a:cxnLst>
              <a:cxn ang="0">
                <a:pos x="connsiteX0" y="connsiteY0"/>
              </a:cxn>
              <a:cxn ang="0">
                <a:pos x="connsiteX1" y="connsiteY1"/>
              </a:cxn>
              <a:cxn ang="0">
                <a:pos x="connsiteX2" y="connsiteY2"/>
              </a:cxn>
            </a:cxnLst>
            <a:rect l="l" t="t" r="r" b="b"/>
            <a:pathLst>
              <a:path w="3386666" h="2311400">
                <a:moveTo>
                  <a:pt x="0" y="0"/>
                </a:moveTo>
                <a:lnTo>
                  <a:pt x="0" y="2311400"/>
                </a:lnTo>
                <a:lnTo>
                  <a:pt x="3386666" y="2311400"/>
                </a:lnTo>
              </a:path>
            </a:pathLst>
          </a:custGeom>
          <a:noFill/>
          <a:ln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FFFF"/>
              </a:solidFill>
            </a:endParaRPr>
          </a:p>
        </p:txBody>
      </p:sp>
      <p:pic>
        <p:nvPicPr>
          <p:cNvPr id="75800" name="図 104">
            <a:extLst>
              <a:ext uri="{FF2B5EF4-FFF2-40B4-BE49-F238E27FC236}">
                <a16:creationId xmlns:a16="http://schemas.microsoft.com/office/drawing/2014/main" id="{E533082B-A174-58A4-3DC6-EDCA56E5F0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119063"/>
            <a:ext cx="433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1" name="テキスト ボックス 46">
            <a:extLst>
              <a:ext uri="{FF2B5EF4-FFF2-40B4-BE49-F238E27FC236}">
                <a16:creationId xmlns:a16="http://schemas.microsoft.com/office/drawing/2014/main" id="{BE2FED3D-2066-7E22-12AA-49790833E61A}"/>
              </a:ext>
            </a:extLst>
          </p:cNvPr>
          <p:cNvSpPr txBox="1">
            <a:spLocks noChangeArrowheads="1"/>
          </p:cNvSpPr>
          <p:nvPr/>
        </p:nvSpPr>
        <p:spPr bwMode="auto">
          <a:xfrm>
            <a:off x="2039938" y="5124450"/>
            <a:ext cx="29448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Aft>
                <a:spcPts val="600"/>
              </a:spcAft>
            </a:pPr>
            <a:r>
              <a:rPr lang="en-US" altLang="ja-JP" sz="1100">
                <a:solidFill>
                  <a:srgbClr val="000000"/>
                </a:solidFill>
              </a:rPr>
              <a:t>Benjamini-Hochberg</a:t>
            </a:r>
            <a:r>
              <a:rPr lang="ja-JP" altLang="en-US" sz="1100">
                <a:solidFill>
                  <a:srgbClr val="000000"/>
                </a:solidFill>
              </a:rPr>
              <a:t>法（</a:t>
            </a:r>
            <a:r>
              <a:rPr lang="en-US" altLang="ja-JP" sz="1100">
                <a:solidFill>
                  <a:srgbClr val="000000"/>
                </a:solidFill>
              </a:rPr>
              <a:t>false discovery rate)</a:t>
            </a:r>
          </a:p>
          <a:p>
            <a:r>
              <a:rPr lang="ja-JP" altLang="en-US" sz="1100">
                <a:solidFill>
                  <a:srgbClr val="000000"/>
                </a:solidFill>
              </a:rPr>
              <a:t>＊</a:t>
            </a:r>
            <a:r>
              <a:rPr lang="en-US" altLang="ja-JP" sz="1100">
                <a:solidFill>
                  <a:srgbClr val="000000"/>
                </a:solidFill>
              </a:rPr>
              <a:t>1 95.2%</a:t>
            </a:r>
            <a:r>
              <a:rPr lang="ja-JP" altLang="en-US" sz="1100">
                <a:solidFill>
                  <a:srgbClr val="000000"/>
                </a:solidFill>
              </a:rPr>
              <a:t>信頼区間</a:t>
            </a:r>
            <a:endParaRPr lang="en-US" altLang="ja-JP" sz="1100">
              <a:solidFill>
                <a:srgbClr val="000000"/>
              </a:solidFill>
            </a:endParaRPr>
          </a:p>
          <a:p>
            <a:r>
              <a:rPr lang="ja-JP" altLang="en-US" sz="1100">
                <a:solidFill>
                  <a:srgbClr val="000000"/>
                </a:solidFill>
              </a:rPr>
              <a:t>＊</a:t>
            </a:r>
            <a:r>
              <a:rPr lang="en-US" altLang="ja-JP" sz="1100">
                <a:solidFill>
                  <a:srgbClr val="000000"/>
                </a:solidFill>
              </a:rPr>
              <a:t>2 95%</a:t>
            </a:r>
            <a:r>
              <a:rPr lang="ja-JP" altLang="en-US" sz="1100">
                <a:solidFill>
                  <a:srgbClr val="000000"/>
                </a:solidFill>
              </a:rPr>
              <a:t>信頼区間</a:t>
            </a:r>
            <a:endParaRPr lang="en-US" altLang="ja-JP" sz="1100">
              <a:solidFill>
                <a:srgbClr val="000000"/>
              </a:solidFill>
            </a:endParaRPr>
          </a:p>
        </p:txBody>
      </p:sp>
      <p:pic>
        <p:nvPicPr>
          <p:cNvPr id="75802" name="図 48" descr="ロゴCAPita.png">
            <a:extLst>
              <a:ext uri="{FF2B5EF4-FFF2-40B4-BE49-F238E27FC236}">
                <a16:creationId xmlns:a16="http://schemas.microsoft.com/office/drawing/2014/main" id="{F5A0F8E1-683B-769F-FBF9-46F8EBE690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1938" y="569913"/>
            <a:ext cx="11588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803" name="正方形/長方形 45">
            <a:extLst>
              <a:ext uri="{FF2B5EF4-FFF2-40B4-BE49-F238E27FC236}">
                <a16:creationId xmlns:a16="http://schemas.microsoft.com/office/drawing/2014/main" id="{1D6067B0-C704-1EC3-E839-EFE7AD6E2D2E}"/>
              </a:ext>
            </a:extLst>
          </p:cNvPr>
          <p:cNvSpPr>
            <a:spLocks noChangeArrowheads="1"/>
          </p:cNvSpPr>
          <p:nvPr/>
        </p:nvSpPr>
        <p:spPr bwMode="auto">
          <a:xfrm>
            <a:off x="355600" y="5948363"/>
            <a:ext cx="8537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marL="663575" indent="-663575">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000" b="1">
                <a:solidFill>
                  <a:srgbClr val="3366CC"/>
                </a:solidFill>
              </a:rPr>
              <a:t>対象・方法：</a:t>
            </a:r>
            <a:r>
              <a:rPr kumimoji="0" lang="en-US" altLang="ja-JP" sz="1000"/>
              <a:t>65</a:t>
            </a:r>
            <a:r>
              <a:rPr kumimoji="0" lang="ja-JP" altLang="en-US" sz="1000"/>
              <a:t>歳以上の成人</a:t>
            </a:r>
            <a:r>
              <a:rPr kumimoji="0" lang="en-US" altLang="ja-JP" sz="1000"/>
              <a:t>84,496</a:t>
            </a:r>
            <a:r>
              <a:rPr kumimoji="0" lang="ja-JP" altLang="en-US" sz="1000"/>
              <a:t>例を</a:t>
            </a:r>
            <a:r>
              <a:rPr kumimoji="0" lang="en-US" altLang="ja-JP" sz="1000"/>
              <a:t>PCV13</a:t>
            </a:r>
            <a:r>
              <a:rPr kumimoji="0" lang="ja-JP" altLang="en-US" sz="1000"/>
              <a:t>群またはプラセボ群の</a:t>
            </a:r>
            <a:r>
              <a:rPr kumimoji="0" lang="en-US" altLang="ja-JP" sz="1000"/>
              <a:t>2</a:t>
            </a:r>
            <a:r>
              <a:rPr kumimoji="0" lang="ja-JP" altLang="en-US" sz="1000"/>
              <a:t>群に無作為に割付けてワクチンを接種し、肺炎球菌性肺炎の感染の有無を調査した。</a:t>
            </a:r>
            <a:endParaRPr kumimoji="0" lang="en-US" altLang="ja-JP" sz="1000"/>
          </a:p>
          <a:p>
            <a:r>
              <a:rPr lang="ja-JP" altLang="en-US" sz="1000" b="1">
                <a:solidFill>
                  <a:srgbClr val="3366CC"/>
                </a:solidFill>
              </a:rPr>
              <a:t>安 　全　性：</a:t>
            </a:r>
            <a:r>
              <a:rPr kumimoji="0" lang="ja-JP" altLang="en-US" sz="1000"/>
              <a:t>安全性部分集団における接種後</a:t>
            </a:r>
            <a:r>
              <a:rPr kumimoji="0" lang="en-US" altLang="ja-JP" sz="1000"/>
              <a:t>7</a:t>
            </a:r>
            <a:r>
              <a:rPr kumimoji="0" lang="ja-JP" altLang="en-US" sz="1000"/>
              <a:t>日間の局所および全身の副反応は、</a:t>
            </a:r>
            <a:r>
              <a:rPr kumimoji="0" lang="en-US" altLang="ja-JP" sz="1000"/>
              <a:t>PCV13</a:t>
            </a:r>
            <a:r>
              <a:rPr kumimoji="0" lang="ja-JP" altLang="en-US" sz="1000"/>
              <a:t>群でそれぞれ</a:t>
            </a:r>
            <a:r>
              <a:rPr kumimoji="0" lang="en-US" altLang="ja-JP" sz="1000"/>
              <a:t>38.4</a:t>
            </a:r>
            <a:r>
              <a:rPr kumimoji="0" lang="ja-JP" altLang="en-US" sz="1000"/>
              <a:t>％（</a:t>
            </a:r>
            <a:r>
              <a:rPr kumimoji="0" lang="en-US" altLang="ja-JP" sz="1000"/>
              <a:t>352/917</a:t>
            </a:r>
            <a:r>
              <a:rPr kumimoji="0" lang="ja-JP" altLang="en-US" sz="1000"/>
              <a:t>例）および</a:t>
            </a:r>
            <a:r>
              <a:rPr kumimoji="0" lang="en-US" altLang="ja-JP" sz="1000"/>
              <a:t>39.5</a:t>
            </a:r>
            <a:r>
              <a:rPr kumimoji="0" lang="ja-JP" altLang="en-US" sz="1000"/>
              <a:t>％（</a:t>
            </a:r>
            <a:r>
              <a:rPr kumimoji="0" lang="en-US" altLang="ja-JP" sz="1000"/>
              <a:t>363/918</a:t>
            </a:r>
            <a:r>
              <a:rPr kumimoji="0" lang="ja-JP" altLang="en-US" sz="1000"/>
              <a:t>例）、プラセボ群でそれぞれ</a:t>
            </a:r>
            <a:r>
              <a:rPr kumimoji="0" lang="en-US" altLang="ja-JP" sz="1000"/>
              <a:t>8.4</a:t>
            </a:r>
            <a:r>
              <a:rPr kumimoji="0" lang="ja-JP" altLang="en-US" sz="1000"/>
              <a:t>％（</a:t>
            </a:r>
            <a:r>
              <a:rPr kumimoji="0" lang="en-US" altLang="ja-JP" sz="1000"/>
              <a:t>73/867</a:t>
            </a:r>
            <a:r>
              <a:rPr kumimoji="0" lang="ja-JP" altLang="en-US" sz="1000"/>
              <a:t>例）および</a:t>
            </a:r>
            <a:r>
              <a:rPr kumimoji="0" lang="en-US" altLang="ja-JP" sz="1000"/>
              <a:t>34.7</a:t>
            </a:r>
            <a:r>
              <a:rPr kumimoji="0" lang="ja-JP" altLang="en-US" sz="1000"/>
              <a:t>％（</a:t>
            </a:r>
            <a:r>
              <a:rPr kumimoji="0" lang="en-US" altLang="ja-JP" sz="1000"/>
              <a:t>315/907</a:t>
            </a:r>
            <a:r>
              <a:rPr kumimoji="0" lang="ja-JP" altLang="en-US" sz="1000"/>
              <a:t>例）に認められた。主なものは、</a:t>
            </a:r>
            <a:r>
              <a:rPr kumimoji="0" lang="en-US" altLang="ja-JP" sz="1000"/>
              <a:t>PCV13</a:t>
            </a:r>
            <a:r>
              <a:rPr kumimoji="0" lang="ja-JP" altLang="en-US" sz="1000"/>
              <a:t>群では疼痛</a:t>
            </a:r>
            <a:r>
              <a:rPr kumimoji="0" lang="en-US" altLang="ja-JP" sz="1000"/>
              <a:t>36.1</a:t>
            </a:r>
            <a:r>
              <a:rPr kumimoji="0" lang="ja-JP" altLang="en-US" sz="1000"/>
              <a:t>％、疲労</a:t>
            </a:r>
            <a:r>
              <a:rPr kumimoji="0" lang="en-US" altLang="ja-JP" sz="1000"/>
              <a:t>18.8</a:t>
            </a:r>
            <a:r>
              <a:rPr kumimoji="0" lang="ja-JP" altLang="en-US" sz="1000"/>
              <a:t>％、新規の全身性筋肉痛</a:t>
            </a:r>
            <a:r>
              <a:rPr kumimoji="0" lang="en-US" altLang="ja-JP" sz="1000"/>
              <a:t>18.4</a:t>
            </a:r>
            <a:r>
              <a:rPr kumimoji="0" lang="ja-JP" altLang="en-US" sz="1000"/>
              <a:t>％、プラセボ群では</a:t>
            </a:r>
            <a:r>
              <a:rPr kumimoji="0" lang="zh-TW" altLang="en-US" sz="1000"/>
              <a:t>疲労</a:t>
            </a:r>
            <a:r>
              <a:rPr kumimoji="0" lang="en-US" altLang="zh-TW" sz="1000"/>
              <a:t>14.8</a:t>
            </a:r>
            <a:r>
              <a:rPr kumimoji="0" lang="zh-TW" altLang="en-US" sz="1000"/>
              <a:t>％</a:t>
            </a:r>
            <a:r>
              <a:rPr kumimoji="0" lang="ja-JP" altLang="en-US" sz="1000"/>
              <a:t>、</a:t>
            </a:r>
            <a:r>
              <a:rPr kumimoji="0" lang="zh-TW" altLang="en-US" sz="1000"/>
              <a:t>頭痛</a:t>
            </a:r>
            <a:r>
              <a:rPr kumimoji="0" lang="en-US" altLang="zh-TW" sz="1000"/>
              <a:t>14.8</a:t>
            </a:r>
            <a:r>
              <a:rPr kumimoji="0" lang="zh-TW" altLang="en-US" sz="1000"/>
              <a:t>％</a:t>
            </a:r>
            <a:r>
              <a:rPr kumimoji="0" lang="ja-JP" altLang="en-US" sz="1000"/>
              <a:t>、</a:t>
            </a:r>
            <a:r>
              <a:rPr kumimoji="0" lang="zh-TW" altLang="en-US" sz="1000"/>
              <a:t>下痢</a:t>
            </a:r>
            <a:r>
              <a:rPr kumimoji="0" lang="en-US" altLang="zh-TW" sz="1000"/>
              <a:t>8.7</a:t>
            </a:r>
            <a:r>
              <a:rPr kumimoji="0" lang="zh-TW" altLang="en-US" sz="1000"/>
              <a:t>％</a:t>
            </a:r>
            <a:r>
              <a:rPr kumimoji="0" lang="ja-JP" altLang="en-US" sz="1000"/>
              <a:t>であった。</a:t>
            </a:r>
            <a:endParaRPr kumimoji="0" lang="zh-TW" altLang="en-US" sz="10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EF2DD5E-4D61-F8E8-A8C5-B128DCE36E24}"/>
              </a:ext>
            </a:extLst>
          </p:cNvPr>
          <p:cNvGrpSpPr/>
          <p:nvPr/>
        </p:nvGrpSpPr>
        <p:grpSpPr>
          <a:xfrm>
            <a:off x="268" y="1684923"/>
            <a:ext cx="9143464" cy="3149600"/>
            <a:chOff x="268" y="1684923"/>
            <a:chExt cx="9143464" cy="3149600"/>
          </a:xfrm>
        </p:grpSpPr>
        <p:pic>
          <p:nvPicPr>
            <p:cNvPr id="9" name="図 8" descr="グラフ, 散布図&#10;&#10;自動的に生成された説明">
              <a:extLst>
                <a:ext uri="{FF2B5EF4-FFF2-40B4-BE49-F238E27FC236}">
                  <a16:creationId xmlns:a16="http://schemas.microsoft.com/office/drawing/2014/main" id="{2CA526E7-7C60-9C33-8DC9-BD641F5A2136}"/>
                </a:ext>
              </a:extLst>
            </p:cNvPr>
            <p:cNvPicPr>
              <a:picLocks noChangeAspect="1"/>
            </p:cNvPicPr>
            <p:nvPr/>
          </p:nvPicPr>
          <p:blipFill rotWithShape="1">
            <a:blip r:embed="rId3">
              <a:extLst>
                <a:ext uri="{28A0092B-C50C-407E-A947-70E740481C1C}">
                  <a14:useLocalDpi xmlns:a14="http://schemas.microsoft.com/office/drawing/2010/main" val="0"/>
                </a:ext>
              </a:extLst>
            </a:blip>
            <a:srcRect t="28333" b="25741"/>
            <a:stretch/>
          </p:blipFill>
          <p:spPr>
            <a:xfrm>
              <a:off x="268" y="1684923"/>
              <a:ext cx="9143464" cy="3149600"/>
            </a:xfrm>
            <a:prstGeom prst="rect">
              <a:avLst/>
            </a:prstGeom>
          </p:spPr>
        </p:pic>
        <p:pic>
          <p:nvPicPr>
            <p:cNvPr id="3" name="図 2" descr="グラフ, 散布図&#10;&#10;自動的に生成された説明">
              <a:extLst>
                <a:ext uri="{FF2B5EF4-FFF2-40B4-BE49-F238E27FC236}">
                  <a16:creationId xmlns:a16="http://schemas.microsoft.com/office/drawing/2014/main" id="{F710598C-3138-4286-EF20-A10B0459D5BF}"/>
                </a:ext>
              </a:extLst>
            </p:cNvPr>
            <p:cNvPicPr>
              <a:picLocks noChangeAspect="1"/>
            </p:cNvPicPr>
            <p:nvPr/>
          </p:nvPicPr>
          <p:blipFill rotWithShape="1">
            <a:blip r:embed="rId3">
              <a:extLst>
                <a:ext uri="{28A0092B-C50C-407E-A947-70E740481C1C}">
                  <a14:useLocalDpi xmlns:a14="http://schemas.microsoft.com/office/drawing/2010/main" val="0"/>
                </a:ext>
              </a:extLst>
            </a:blip>
            <a:srcRect l="31838" t="68536" r="66438" b="28552"/>
            <a:stretch/>
          </p:blipFill>
          <p:spPr>
            <a:xfrm>
              <a:off x="7115503" y="4432189"/>
              <a:ext cx="157656" cy="199697"/>
            </a:xfrm>
            <a:prstGeom prst="rect">
              <a:avLst/>
            </a:prstGeom>
          </p:spPr>
        </p:pic>
        <p:pic>
          <p:nvPicPr>
            <p:cNvPr id="5" name="図 4" descr="グラフ, 散布図&#10;&#10;自動的に生成された説明">
              <a:extLst>
                <a:ext uri="{FF2B5EF4-FFF2-40B4-BE49-F238E27FC236}">
                  <a16:creationId xmlns:a16="http://schemas.microsoft.com/office/drawing/2014/main" id="{A975AB1B-365E-0D00-D2AB-E8B611813ED3}"/>
                </a:ext>
              </a:extLst>
            </p:cNvPr>
            <p:cNvPicPr>
              <a:picLocks noChangeAspect="1"/>
            </p:cNvPicPr>
            <p:nvPr/>
          </p:nvPicPr>
          <p:blipFill rotWithShape="1">
            <a:blip r:embed="rId3">
              <a:extLst>
                <a:ext uri="{28A0092B-C50C-407E-A947-70E740481C1C}">
                  <a14:useLocalDpi xmlns:a14="http://schemas.microsoft.com/office/drawing/2010/main" val="0"/>
                </a:ext>
              </a:extLst>
            </a:blip>
            <a:srcRect l="16081" t="68798" r="81850" b="28597"/>
            <a:stretch/>
          </p:blipFill>
          <p:spPr>
            <a:xfrm>
              <a:off x="5649747" y="4462951"/>
              <a:ext cx="189185" cy="178675"/>
            </a:xfrm>
            <a:prstGeom prst="rect">
              <a:avLst/>
            </a:prstGeom>
          </p:spPr>
        </p:pic>
      </p:grpSp>
      <p:sp>
        <p:nvSpPr>
          <p:cNvPr id="4" name="タイトル 3">
            <a:extLst>
              <a:ext uri="{FF2B5EF4-FFF2-40B4-BE49-F238E27FC236}">
                <a16:creationId xmlns:a16="http://schemas.microsoft.com/office/drawing/2014/main" id="{E947E12E-B965-057D-DD88-F06A4827BF6F}"/>
              </a:ext>
            </a:extLst>
          </p:cNvPr>
          <p:cNvSpPr>
            <a:spLocks noGrp="1"/>
          </p:cNvSpPr>
          <p:nvPr>
            <p:ph type="title"/>
          </p:nvPr>
        </p:nvSpPr>
        <p:spPr>
          <a:xfrm>
            <a:off x="1403648" y="239221"/>
            <a:ext cx="7272808" cy="690008"/>
          </a:xfrm>
        </p:spPr>
        <p:txBody>
          <a:bodyPr>
            <a:normAutofit fontScale="90000"/>
          </a:bodyPr>
          <a:lstStyle/>
          <a:p>
            <a:r>
              <a:rPr lang="ja-JP" altLang="en-US" dirty="0"/>
              <a:t>日本における肺炎球菌結合型ワクチン（</a:t>
            </a:r>
            <a:r>
              <a:rPr lang="en-US" altLang="ja-JP" dirty="0"/>
              <a:t>PCV7</a:t>
            </a:r>
            <a:r>
              <a:rPr lang="ja-JP" altLang="en-US" dirty="0"/>
              <a:t>）導入後の</a:t>
            </a:r>
            <a:br>
              <a:rPr lang="ja-JP" altLang="en-US" dirty="0"/>
            </a:br>
            <a:r>
              <a:rPr lang="ja-JP" altLang="en-US" dirty="0"/>
              <a:t>小児･成人の肺炎球菌血清型の推移（</a:t>
            </a:r>
            <a:r>
              <a:rPr lang="en-US" altLang="ja-JP" dirty="0"/>
              <a:t>2010〜2017</a:t>
            </a:r>
            <a:r>
              <a:rPr lang="ja-JP" altLang="en-US" dirty="0"/>
              <a:t>年）</a:t>
            </a:r>
          </a:p>
        </p:txBody>
      </p:sp>
      <p:sp>
        <p:nvSpPr>
          <p:cNvPr id="6" name="テキスト プレースホルダー 5">
            <a:extLst>
              <a:ext uri="{FF2B5EF4-FFF2-40B4-BE49-F238E27FC236}">
                <a16:creationId xmlns:a16="http://schemas.microsoft.com/office/drawing/2014/main" id="{AC900AFC-C327-51C6-49E8-B12D0B70D13F}"/>
              </a:ext>
            </a:extLst>
          </p:cNvPr>
          <p:cNvSpPr>
            <a:spLocks noGrp="1"/>
          </p:cNvSpPr>
          <p:nvPr>
            <p:ph type="body" sz="quarter" idx="4294967295"/>
          </p:nvPr>
        </p:nvSpPr>
        <p:spPr>
          <a:xfrm>
            <a:off x="2324100" y="6513265"/>
            <a:ext cx="6756400" cy="216982"/>
          </a:xfrm>
        </p:spPr>
        <p:txBody>
          <a:bodyPr>
            <a:normAutofit fontScale="32500" lnSpcReduction="20000"/>
          </a:bodyPr>
          <a:lstStyle/>
          <a:p>
            <a:r>
              <a:rPr lang="en-US" altLang="ja-JP" dirty="0"/>
              <a:t>Ubukata, K. et al.: Emerging Infectious Diseases 24(11): 2010, 2018</a:t>
            </a:r>
            <a:endParaRPr lang="ja-JP" altLang="en-US" dirty="0"/>
          </a:p>
        </p:txBody>
      </p:sp>
      <p:sp>
        <p:nvSpPr>
          <p:cNvPr id="7" name="テキスト ボックス 6">
            <a:extLst>
              <a:ext uri="{FF2B5EF4-FFF2-40B4-BE49-F238E27FC236}">
                <a16:creationId xmlns:a16="http://schemas.microsoft.com/office/drawing/2014/main" id="{40EDC71F-5B73-27C3-9ECA-9C914C0F2903}"/>
              </a:ext>
            </a:extLst>
          </p:cNvPr>
          <p:cNvSpPr txBox="1"/>
          <p:nvPr/>
        </p:nvSpPr>
        <p:spPr>
          <a:xfrm>
            <a:off x="120558" y="1037104"/>
            <a:ext cx="88329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侵襲性肺炎球菌感染症患者からの分離株における肺炎球菌血清型の年次変化（</a:t>
            </a:r>
            <a:r>
              <a:rPr kumimoji="0" lang="en-US" altLang="ja-JP"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2010</a:t>
            </a: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a:t>
            </a:r>
            <a:r>
              <a:rPr kumimoji="0" lang="en-US" altLang="ja-JP"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2017</a:t>
            </a:r>
            <a:r>
              <a:rPr kumimoji="0" lang="ja-JP" altLang="en-US" sz="1400" b="1" i="0" u="none" strike="noStrike" kern="1200" cap="none" spc="0" normalizeH="0" baseline="0" noProof="0" dirty="0">
                <a:ln>
                  <a:noFill/>
                </a:ln>
                <a:solidFill>
                  <a:srgbClr val="388FAE"/>
                </a:solidFill>
                <a:effectLst/>
                <a:uLnTx/>
                <a:uFillTx/>
                <a:latin typeface="Meiryo UI" panose="020B0604030504040204" pitchFamily="50" charset="-128"/>
                <a:ea typeface="Meiryo UI" panose="020B0604030504040204" pitchFamily="50" charset="-128"/>
                <a:cs typeface="+mn-cs"/>
              </a:rPr>
              <a:t>年・国内データ）</a:t>
            </a:r>
          </a:p>
        </p:txBody>
      </p:sp>
      <p:sp>
        <p:nvSpPr>
          <p:cNvPr id="10" name="テキスト ボックス 9">
            <a:extLst>
              <a:ext uri="{FF2B5EF4-FFF2-40B4-BE49-F238E27FC236}">
                <a16:creationId xmlns:a16="http://schemas.microsoft.com/office/drawing/2014/main" id="{D1DD2464-437F-EBB9-EF9A-A591DF977553}"/>
              </a:ext>
            </a:extLst>
          </p:cNvPr>
          <p:cNvSpPr txBox="1"/>
          <p:nvPr/>
        </p:nvSpPr>
        <p:spPr>
          <a:xfrm>
            <a:off x="461314" y="4834523"/>
            <a:ext cx="8568000" cy="230832"/>
          </a:xfrm>
          <a:prstGeom prst="rect">
            <a:avLst/>
          </a:prstGeom>
          <a:noFill/>
        </p:spPr>
        <p:txBody>
          <a:bodyPr wrap="square" anchor="t">
            <a:spAutoFit/>
          </a:bodyPr>
          <a:lstStyle/>
          <a:p>
            <a:pPr marL="120650" marR="0" lvl="0" indent="-12065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PCV7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価肺炎球菌結合型ワクチン　</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PCV13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価肺炎球菌結合型ワクチン　</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PPSV23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価肺炎球菌多糖体ワクチン　</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NVT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：ワクチン非関連血清型</a:t>
            </a:r>
          </a:p>
        </p:txBody>
      </p:sp>
      <p:sp>
        <p:nvSpPr>
          <p:cNvPr id="11" name="テキスト ボックス 10">
            <a:extLst>
              <a:ext uri="{FF2B5EF4-FFF2-40B4-BE49-F238E27FC236}">
                <a16:creationId xmlns:a16="http://schemas.microsoft.com/office/drawing/2014/main" id="{53EA3D4E-3A4B-40E9-5DF7-6ED4A073D9D4}"/>
              </a:ext>
            </a:extLst>
          </p:cNvPr>
          <p:cNvSpPr txBox="1"/>
          <p:nvPr/>
        </p:nvSpPr>
        <p:spPr>
          <a:xfrm>
            <a:off x="461314" y="5049486"/>
            <a:ext cx="8568000" cy="784830"/>
          </a:xfrm>
          <a:prstGeom prst="rect">
            <a:avLst/>
          </a:prstGeom>
          <a:noFill/>
        </p:spPr>
        <p:txBody>
          <a:bodyPr wrap="square" anchor="t">
            <a:spAutoFit/>
          </a:bodyPr>
          <a:lstStyle/>
          <a:p>
            <a:pPr marL="444500" marR="0" lvl="0" indent="-44450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272C54"/>
                </a:solidFill>
                <a:effectLst/>
                <a:uLnTx/>
                <a:uFillTx/>
                <a:latin typeface="Meiryo UI" panose="020B0604030504040204" pitchFamily="50" charset="-128"/>
                <a:ea typeface="Meiryo UI" panose="020B0604030504040204" pitchFamily="50" charset="-128"/>
                <a:cs typeface="+mn-cs"/>
              </a:rPr>
              <a:t>目　的</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：肺炎球菌の莢膜血清型、耐性遺伝子型、および多座配列型の年次推移を明らかにする。</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0650" marR="0" lvl="0" indent="-12065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272C54"/>
                </a:solidFill>
                <a:effectLst/>
                <a:uLnTx/>
                <a:uFillTx/>
                <a:latin typeface="Meiryo UI" panose="020B0604030504040204" pitchFamily="50" charset="-128"/>
                <a:ea typeface="Meiryo UI" panose="020B0604030504040204" pitchFamily="50" charset="-128"/>
                <a:cs typeface="+mn-cs"/>
              </a:rPr>
              <a:t>対　象</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国内</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341</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施設より回収された侵襲性肺炎球菌感染症（</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IPD</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）例から分離した肺炎球菌</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2,856</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株（小児：</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1,006</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、成人：</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1,850</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452438" marR="0" lvl="0" indent="-452438"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272C54"/>
                </a:solidFill>
                <a:effectLst/>
                <a:uLnTx/>
                <a:uFillTx/>
                <a:latin typeface="Meiryo UI" panose="020B0604030504040204" pitchFamily="50" charset="-128"/>
                <a:ea typeface="Meiryo UI" panose="020B0604030504040204" pitchFamily="50" charset="-128"/>
                <a:cs typeface="+mn-cs"/>
              </a:rPr>
              <a:t>方　法</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PCV7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導入前期（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PCV7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PCV13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2017</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月）の</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期に分け、期前後で</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IPD</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患者から採取した分離株を比較した。肺炎球菌の血清型の判定には莢膜膨化法、遺伝子配列の判定には</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MLST</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（マルチローカスシークエンスタイピング）法、またペニシリン耐性の判定については</a:t>
            </a:r>
            <a:r>
              <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real-time PCR</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法を</a:t>
            </a:r>
            <a:r>
              <a:rPr kumimoji="0"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用いた。</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C496D7F1-9C6A-667A-7185-81A11860A957}"/>
              </a:ext>
            </a:extLst>
          </p:cNvPr>
          <p:cNvSpPr txBox="1"/>
          <p:nvPr/>
        </p:nvSpPr>
        <p:spPr>
          <a:xfrm>
            <a:off x="461314" y="5815592"/>
            <a:ext cx="4229894" cy="682682"/>
          </a:xfrm>
          <a:prstGeom prst="rect">
            <a:avLst/>
          </a:prstGeom>
          <a:noFill/>
          <a:ln>
            <a:solidFill>
              <a:schemeClr val="tx1"/>
            </a:solidFill>
            <a:prstDash val="solid"/>
          </a:ln>
        </p:spPr>
        <p:txBody>
          <a:bodyPr wrap="square" tIns="18000" bIns="1800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 </a:t>
            </a:r>
            <a:r>
              <a:rPr kumimoji="1" lang="ja-JP" altLang="en-US"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用法及び用量に関連する注意</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（抜粋）</a:t>
            </a:r>
          </a:p>
          <a:p>
            <a:pPr marL="180975" marR="0" lvl="0" indent="-180975" algn="l" defTabSz="914400" rtl="0" eaLnBrk="1" fontAlgn="base" latinLnBrk="0" hangingPunct="1">
              <a:lnSpc>
                <a:spcPct val="100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7.1 </a:t>
            </a:r>
            <a:r>
              <a:rPr kumimoji="1" lang="ja-JP" altLang="en-US"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接種対象者・接種時期</a:t>
            </a:r>
            <a:br>
              <a:rPr kumimoji="1" lang="en-US" altLang="ja-JP"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＜小児：肺炎球菌による侵襲性感染症の予防＞</a:t>
            </a:r>
            <a:br>
              <a:rPr kumimoji="1" lang="en-US" altLang="ja-JP" sz="7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本剤の接種は</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ヵ月齢以上</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6</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歳未満の間にある者に行う。標準として</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ヵ月齢以上</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ヵ月齢未満で接種を</a:t>
            </a:r>
            <a:b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開始すること。ただし、</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回目接種については、</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ヵ月齢未満までに完了し、追加免疫は</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ヵ月齢以降、標準として</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12</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ヵ月齢の間に行うこと。</a:t>
            </a:r>
            <a:endPar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a:extLst>
              <a:ext uri="{FF2B5EF4-FFF2-40B4-BE49-F238E27FC236}">
                <a16:creationId xmlns:a16="http://schemas.microsoft.com/office/drawing/2014/main" id="{721FFF54-DEE9-52AA-4DE2-F7E24D16A9BF}"/>
              </a:ext>
            </a:extLst>
          </p:cNvPr>
          <p:cNvSpPr txBox="1"/>
          <p:nvPr/>
        </p:nvSpPr>
        <p:spPr>
          <a:xfrm>
            <a:off x="4867244" y="5798273"/>
            <a:ext cx="3884870" cy="215444"/>
          </a:xfrm>
          <a:prstGeom prst="rect">
            <a:avLst/>
          </a:prstGeom>
          <a:noFill/>
          <a:ln>
            <a:solidFill>
              <a:schemeClr val="tx1">
                <a:lumMod val="50000"/>
                <a:lumOff val="50000"/>
              </a:schemeClr>
            </a:solidFill>
          </a:ln>
        </p:spPr>
        <p:txBody>
          <a:bodyPr wrap="square" rtlCol="0">
            <a:spAutoFit/>
          </a:bodyPr>
          <a:lstStyle/>
          <a:p>
            <a:r>
              <a:rPr kumimoji="1" lang="ja-JP" altLang="en-US" sz="800">
                <a:latin typeface="+mn-ea"/>
              </a:rPr>
              <a:t>国内では、</a:t>
            </a:r>
            <a:r>
              <a:rPr kumimoji="1" lang="en" altLang="ja-JP" sz="800" dirty="0">
                <a:latin typeface="+mn-ea"/>
              </a:rPr>
              <a:t>PCV7</a:t>
            </a:r>
            <a:r>
              <a:rPr kumimoji="1" lang="ja-JP" altLang="en-US" sz="800">
                <a:latin typeface="+mn-ea"/>
              </a:rPr>
              <a:t>は</a:t>
            </a:r>
            <a:r>
              <a:rPr kumimoji="1" lang="en" altLang="ja-JP" sz="800" dirty="0">
                <a:latin typeface="+mn-ea"/>
              </a:rPr>
              <a:t>PCV13</a:t>
            </a:r>
            <a:r>
              <a:rPr kumimoji="1" lang="ja-JP" altLang="en-US" sz="800">
                <a:latin typeface="+mn-ea"/>
              </a:rPr>
              <a:t>に切り替わり、承認整理がされているため現在使用できません。</a:t>
            </a:r>
          </a:p>
        </p:txBody>
      </p:sp>
      <p:sp>
        <p:nvSpPr>
          <p:cNvPr id="14" name="テキスト ボックス 13">
            <a:extLst>
              <a:ext uri="{FF2B5EF4-FFF2-40B4-BE49-F238E27FC236}">
                <a16:creationId xmlns:a16="http://schemas.microsoft.com/office/drawing/2014/main" id="{8C84E318-327F-5BD3-9C14-FDA935CD026B}"/>
              </a:ext>
            </a:extLst>
          </p:cNvPr>
          <p:cNvSpPr txBox="1"/>
          <p:nvPr/>
        </p:nvSpPr>
        <p:spPr>
          <a:xfrm>
            <a:off x="4867244" y="6039241"/>
            <a:ext cx="3884870" cy="215444"/>
          </a:xfrm>
          <a:prstGeom prst="rect">
            <a:avLst/>
          </a:prstGeom>
          <a:noFill/>
          <a:ln>
            <a:solidFill>
              <a:schemeClr val="tx1">
                <a:lumMod val="50000"/>
                <a:lumOff val="50000"/>
              </a:schemeClr>
            </a:solidFill>
          </a:ln>
        </p:spPr>
        <p:txBody>
          <a:bodyPr wrap="square" rtlCol="0">
            <a:spAutoFit/>
          </a:bodyPr>
          <a:lstStyle/>
          <a:p>
            <a:r>
              <a:rPr kumimoji="1" lang="ja-JP" altLang="en-US" sz="800">
                <a:latin typeface="+mn-ea"/>
              </a:rPr>
              <a:t>国内では、</a:t>
            </a:r>
            <a:r>
              <a:rPr kumimoji="1" lang="en" altLang="ja-JP" sz="800" dirty="0">
                <a:latin typeface="+mn-ea"/>
              </a:rPr>
              <a:t>PPSV23</a:t>
            </a:r>
            <a:r>
              <a:rPr kumimoji="1" lang="ja-JP" altLang="en-US" sz="800">
                <a:latin typeface="+mn-ea"/>
              </a:rPr>
              <a:t>は小児への適応はありません。</a:t>
            </a:r>
          </a:p>
        </p:txBody>
      </p:sp>
    </p:spTree>
    <p:extLst>
      <p:ext uri="{BB962C8B-B14F-4D97-AF65-F5344CB8AC3E}">
        <p14:creationId xmlns:p14="http://schemas.microsoft.com/office/powerpoint/2010/main" val="271869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5847A83-C1C6-C017-BE83-DFEBC4DA7F42}"/>
              </a:ext>
            </a:extLst>
          </p:cNvPr>
          <p:cNvSpPr>
            <a:spLocks noGrp="1"/>
          </p:cNvSpPr>
          <p:nvPr>
            <p:ph type="title"/>
          </p:nvPr>
        </p:nvSpPr>
        <p:spPr>
          <a:xfrm>
            <a:off x="1259632" y="302927"/>
            <a:ext cx="6855668" cy="690008"/>
          </a:xfrm>
        </p:spPr>
        <p:txBody>
          <a:bodyPr>
            <a:normAutofit fontScale="90000"/>
          </a:bodyPr>
          <a:lstStyle/>
          <a:p>
            <a:r>
              <a:rPr lang="ja-JP" altLang="en-US" sz="1800" dirty="0">
                <a:solidFill>
                  <a:srgbClr val="006E96"/>
                </a:solidFill>
              </a:rPr>
              <a:t>［肺炎球菌ワクチンによる肺炎予防が重要となる高齢者］</a:t>
            </a:r>
            <a:br>
              <a:rPr lang="en-US" altLang="ja-JP" dirty="0"/>
            </a:br>
            <a:r>
              <a:rPr lang="en-US" altLang="ja-JP" dirty="0"/>
              <a:t> </a:t>
            </a:r>
            <a:r>
              <a:rPr lang="en-US" altLang="ja-JP" sz="2700" dirty="0"/>
              <a:t>65</a:t>
            </a:r>
            <a:r>
              <a:rPr lang="ja-JP" altLang="en-US" sz="2700" dirty="0"/>
              <a:t>歳以上の市中肺炎発症患者における</a:t>
            </a:r>
            <a:br>
              <a:rPr lang="en-US" altLang="ja-JP" sz="2700" dirty="0"/>
            </a:br>
            <a:r>
              <a:rPr lang="en-US" altLang="ja-JP" sz="2700" dirty="0"/>
              <a:t> </a:t>
            </a:r>
            <a:r>
              <a:rPr lang="ja-JP" altLang="en-US" sz="2700" dirty="0"/>
              <a:t>リスク因子とリスク因子の保有数</a:t>
            </a:r>
          </a:p>
        </p:txBody>
      </p:sp>
      <p:sp>
        <p:nvSpPr>
          <p:cNvPr id="11" name="テキスト ボックス 10">
            <a:extLst>
              <a:ext uri="{FF2B5EF4-FFF2-40B4-BE49-F238E27FC236}">
                <a16:creationId xmlns:a16="http://schemas.microsoft.com/office/drawing/2014/main" id="{724FB403-A897-EB8F-A1C5-5AD1A7341B83}"/>
              </a:ext>
            </a:extLst>
          </p:cNvPr>
          <p:cNvSpPr txBox="1"/>
          <p:nvPr/>
        </p:nvSpPr>
        <p:spPr>
          <a:xfrm>
            <a:off x="187748" y="1140998"/>
            <a:ext cx="8635618"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noProof="0">
                <a:ln>
                  <a:noFill/>
                </a:ln>
                <a:solidFill>
                  <a:srgbClr val="388FAE"/>
                </a:solidFill>
                <a:effectLst/>
                <a:uLnTx/>
                <a:uFillTx/>
                <a:latin typeface="Meiryo UI" panose="020B0604030504040204" pitchFamily="50" charset="-128"/>
                <a:ea typeface="Meiryo UI" panose="020B0604030504040204" pitchFamily="50" charset="-128"/>
                <a:cs typeface="+mn-cs"/>
              </a:rPr>
              <a:t>市中肺炎を発症した</a:t>
            </a:r>
            <a:r>
              <a:rPr kumimoji="0" lang="en-US" altLang="ja-JP" sz="1200" b="1" i="0" u="none" strike="noStrike" kern="1200" cap="none" spc="0" normalizeH="0" noProof="0" dirty="0">
                <a:ln>
                  <a:noFill/>
                </a:ln>
                <a:solidFill>
                  <a:srgbClr val="388FAE"/>
                </a:solidFill>
                <a:effectLst/>
                <a:uLnTx/>
                <a:uFillTx/>
                <a:latin typeface="Meiryo UI" panose="020B0604030504040204" pitchFamily="50" charset="-128"/>
                <a:ea typeface="Meiryo UI" panose="020B0604030504040204" pitchFamily="50" charset="-128"/>
                <a:cs typeface="+mn-cs"/>
              </a:rPr>
              <a:t>65</a:t>
            </a:r>
            <a:r>
              <a:rPr kumimoji="0" lang="ja-JP" altLang="en-US" sz="1200" b="1" i="0" u="none" strike="noStrike" kern="1200" cap="none" spc="0" normalizeH="0" noProof="0">
                <a:ln>
                  <a:noFill/>
                </a:ln>
                <a:solidFill>
                  <a:srgbClr val="388FAE"/>
                </a:solidFill>
                <a:effectLst/>
                <a:uLnTx/>
                <a:uFillTx/>
                <a:latin typeface="Meiryo UI" panose="020B0604030504040204" pitchFamily="50" charset="-128"/>
                <a:ea typeface="Meiryo UI" panose="020B0604030504040204" pitchFamily="50" charset="-128"/>
                <a:cs typeface="+mn-cs"/>
              </a:rPr>
              <a:t>歳の患者さんが有していたリスク因子（</a:t>
            </a:r>
            <a:r>
              <a:rPr kumimoji="0" lang="en-US" altLang="ja-JP" sz="1200" b="1" i="0" u="none" strike="noStrike" kern="1200" cap="none" spc="0" normalizeH="0" noProof="0" dirty="0">
                <a:ln>
                  <a:noFill/>
                </a:ln>
                <a:solidFill>
                  <a:srgbClr val="388FAE"/>
                </a:solidFill>
                <a:effectLst/>
                <a:uLnTx/>
                <a:uFillTx/>
                <a:latin typeface="Meiryo UI" panose="020B0604030504040204" pitchFamily="50" charset="-128"/>
                <a:ea typeface="Meiryo UI" panose="020B0604030504040204" pitchFamily="50" charset="-128"/>
                <a:cs typeface="+mn-cs"/>
              </a:rPr>
              <a:t>n=1,765)</a:t>
            </a:r>
            <a:endParaRPr kumimoji="0" lang="ja-JP" altLang="en-US" sz="1200" b="1" i="0" u="none" strike="noStrike" kern="1200" cap="none" spc="0" normalizeH="0" noProof="0" dirty="0">
              <a:ln>
                <a:noFill/>
              </a:ln>
              <a:solidFill>
                <a:srgbClr val="388FAE"/>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2D5F918-48D6-40FF-4992-7BDEF0A10B46}"/>
              </a:ext>
            </a:extLst>
          </p:cNvPr>
          <p:cNvSpPr/>
          <p:nvPr/>
        </p:nvSpPr>
        <p:spPr>
          <a:xfrm>
            <a:off x="1713053" y="1701478"/>
            <a:ext cx="1273215" cy="370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グラフ, 棒グラフ&#10;&#10;自動的に生成された説明">
            <a:extLst>
              <a:ext uri="{FF2B5EF4-FFF2-40B4-BE49-F238E27FC236}">
                <a16:creationId xmlns:a16="http://schemas.microsoft.com/office/drawing/2014/main" id="{C60571F2-511A-02CD-9FA0-B78B99B98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1600"/>
            <a:ext cx="9014344" cy="3574022"/>
          </a:xfrm>
          <a:prstGeom prst="rect">
            <a:avLst/>
          </a:prstGeom>
        </p:spPr>
      </p:pic>
      <p:sp>
        <p:nvSpPr>
          <p:cNvPr id="9" name="テキスト ボックス 8">
            <a:extLst>
              <a:ext uri="{FF2B5EF4-FFF2-40B4-BE49-F238E27FC236}">
                <a16:creationId xmlns:a16="http://schemas.microsoft.com/office/drawing/2014/main" id="{2BF88246-ED87-419B-BE90-14EB37DE5918}"/>
              </a:ext>
            </a:extLst>
          </p:cNvPr>
          <p:cNvSpPr txBox="1"/>
          <p:nvPr/>
        </p:nvSpPr>
        <p:spPr>
          <a:xfrm>
            <a:off x="361765" y="5421574"/>
            <a:ext cx="8367996" cy="584775"/>
          </a:xfrm>
          <a:prstGeom prst="rect">
            <a:avLst/>
          </a:prstGeom>
          <a:noFill/>
        </p:spPr>
        <p:txBody>
          <a:bodyPr wrap="square" rtlCol="0">
            <a:spAutoFit/>
          </a:bodyPr>
          <a:lstStyle/>
          <a:p>
            <a:r>
              <a:rPr kumimoji="1" lang="ja-JP" altLang="en-US" sz="800" b="1">
                <a:solidFill>
                  <a:srgbClr val="002060"/>
                </a:solidFill>
                <a:latin typeface="Meiryo UI" panose="020B0604030504040204" pitchFamily="34" charset="-128"/>
                <a:ea typeface="Meiryo UI" panose="020B0604030504040204" pitchFamily="34" charset="-128"/>
              </a:rPr>
              <a:t>対 象</a:t>
            </a:r>
            <a:r>
              <a:rPr kumimoji="1" lang="ja-JP" altLang="en-US" sz="800">
                <a:latin typeface="Meiryo UI" panose="020B0604030504040204" pitchFamily="34" charset="-128"/>
                <a:ea typeface="Meiryo UI" panose="020B0604030504040204" pitchFamily="34" charset="-128"/>
              </a:rPr>
              <a:t>：</a:t>
            </a:r>
            <a:r>
              <a:rPr kumimoji="1" lang="en-US" altLang="ja-JP" sz="800" dirty="0">
                <a:latin typeface="Meiryo UI" panose="020B0604030504040204" pitchFamily="34" charset="-128"/>
                <a:ea typeface="Meiryo UI" panose="020B0604030504040204" pitchFamily="34" charset="-128"/>
              </a:rPr>
              <a:t>2015</a:t>
            </a:r>
            <a:r>
              <a:rPr kumimoji="1" lang="ja-JP" altLang="en-US" sz="800">
                <a:latin typeface="Meiryo UI" panose="020B0604030504040204" pitchFamily="34" charset="-128"/>
                <a:ea typeface="Meiryo UI" panose="020B0604030504040204" pitchFamily="34" charset="-128"/>
              </a:rPr>
              <a:t>年</a:t>
            </a:r>
            <a:r>
              <a:rPr kumimoji="1" lang="en-US" altLang="ja-JP" sz="800" dirty="0">
                <a:latin typeface="Meiryo UI" panose="020B0604030504040204" pitchFamily="34" charset="-128"/>
                <a:ea typeface="Meiryo UI" panose="020B0604030504040204" pitchFamily="34" charset="-128"/>
              </a:rPr>
              <a:t>12</a:t>
            </a:r>
            <a:r>
              <a:rPr kumimoji="1" lang="ja-JP" altLang="en-US" sz="800">
                <a:latin typeface="Meiryo UI" panose="020B0604030504040204" pitchFamily="34" charset="-128"/>
                <a:ea typeface="Meiryo UI" panose="020B0604030504040204" pitchFamily="34" charset="-128"/>
              </a:rPr>
              <a:t>月から</a:t>
            </a:r>
            <a:r>
              <a:rPr kumimoji="1" lang="en-US" altLang="ja-JP" sz="800" dirty="0">
                <a:latin typeface="Meiryo UI" panose="020B0604030504040204" pitchFamily="34" charset="-128"/>
                <a:ea typeface="Meiryo UI" panose="020B0604030504040204" pitchFamily="34" charset="-128"/>
              </a:rPr>
              <a:t>2020</a:t>
            </a:r>
            <a:r>
              <a:rPr kumimoji="1" lang="ja-JP" altLang="en-US" sz="800">
                <a:latin typeface="Meiryo UI" panose="020B0604030504040204" pitchFamily="34" charset="-128"/>
                <a:ea typeface="Meiryo UI" panose="020B0604030504040204" pitchFamily="34" charset="-128"/>
              </a:rPr>
              <a:t>年</a:t>
            </a:r>
            <a:r>
              <a:rPr kumimoji="1" lang="en-US" altLang="ja-JP" sz="800" dirty="0">
                <a:latin typeface="Meiryo UI" panose="020B0604030504040204" pitchFamily="34" charset="-128"/>
                <a:ea typeface="Meiryo UI" panose="020B0604030504040204" pitchFamily="34" charset="-128"/>
              </a:rPr>
              <a:t>11</a:t>
            </a:r>
            <a:r>
              <a:rPr kumimoji="1" lang="ja-JP" altLang="en-US" sz="800">
                <a:latin typeface="Meiryo UI" panose="020B0604030504040204" pitchFamily="34" charset="-128"/>
                <a:ea typeface="Meiryo UI" panose="020B0604030504040204" pitchFamily="34" charset="-128"/>
              </a:rPr>
              <a:t>月までに五島市において臨床的および放射線学的に確認された</a:t>
            </a:r>
            <a:r>
              <a:rPr kumimoji="1" lang="en-US" altLang="ja-JP" sz="800" dirty="0">
                <a:latin typeface="Meiryo UI" panose="020B0604030504040204" pitchFamily="34" charset="-128"/>
                <a:ea typeface="Meiryo UI" panose="020B0604030504040204" pitchFamily="34" charset="-128"/>
              </a:rPr>
              <a:t>18</a:t>
            </a:r>
            <a:r>
              <a:rPr kumimoji="1" lang="ja-JP" altLang="en-US" sz="800">
                <a:latin typeface="Meiryo UI" panose="020B0604030504040204" pitchFamily="34" charset="-128"/>
                <a:ea typeface="Meiryo UI" panose="020B0604030504040204" pitchFamily="34" charset="-128"/>
              </a:rPr>
              <a:t>歳以上の成人市中肺炎（</a:t>
            </a:r>
            <a:r>
              <a:rPr kumimoji="1" lang="en" altLang="ja-JP" sz="800" dirty="0">
                <a:latin typeface="Meiryo UI" panose="020B0604030504040204" pitchFamily="34" charset="-128"/>
                <a:ea typeface="Meiryo UI" panose="020B0604030504040204" pitchFamily="34" charset="-128"/>
              </a:rPr>
              <a:t>CAP</a:t>
            </a:r>
            <a:r>
              <a:rPr kumimoji="1" lang="ja-JP" altLang="en" sz="800">
                <a:latin typeface="Meiryo UI" panose="020B0604030504040204" pitchFamily="34" charset="-128"/>
                <a:ea typeface="Meiryo UI" panose="020B0604030504040204" pitchFamily="34" charset="-128"/>
              </a:rPr>
              <a:t>）</a:t>
            </a:r>
            <a:r>
              <a:rPr kumimoji="1" lang="ja-JP" altLang="en-US" sz="800">
                <a:latin typeface="Meiryo UI" panose="020B0604030504040204" pitchFamily="34" charset="-128"/>
                <a:ea typeface="Meiryo UI" panose="020B0604030504040204" pitchFamily="34" charset="-128"/>
              </a:rPr>
              <a:t>患者 </a:t>
            </a:r>
            <a:r>
              <a:rPr kumimoji="1" lang="en-US" altLang="ja-JP" sz="800" dirty="0">
                <a:latin typeface="Meiryo UI" panose="020B0604030504040204" pitchFamily="34" charset="-128"/>
                <a:ea typeface="Meiryo UI" panose="020B0604030504040204" pitchFamily="34" charset="-128"/>
              </a:rPr>
              <a:t>2,103</a:t>
            </a:r>
            <a:r>
              <a:rPr kumimoji="1" lang="ja-JP" altLang="en-US" sz="800">
                <a:latin typeface="Meiryo UI" panose="020B0604030504040204" pitchFamily="34" charset="-128"/>
                <a:ea typeface="Meiryo UI" panose="020B0604030504040204" pitchFamily="34" charset="-128"/>
              </a:rPr>
              <a:t>例</a:t>
            </a:r>
          </a:p>
          <a:p>
            <a:r>
              <a:rPr kumimoji="1" lang="ja-JP" altLang="en-US" sz="800" b="1">
                <a:solidFill>
                  <a:srgbClr val="002060"/>
                </a:solidFill>
                <a:latin typeface="Meiryo UI" panose="020B0604030504040204" pitchFamily="34" charset="-128"/>
                <a:ea typeface="Meiryo UI" panose="020B0604030504040204" pitchFamily="34" charset="-128"/>
              </a:rPr>
              <a:t>方 法</a:t>
            </a:r>
            <a:r>
              <a:rPr kumimoji="1" lang="ja-JP" altLang="en-US" sz="800">
                <a:latin typeface="Meiryo UI" panose="020B0604030504040204" pitchFamily="34" charset="-128"/>
                <a:ea typeface="Meiryo UI" panose="020B0604030504040204" pitchFamily="34" charset="-128"/>
              </a:rPr>
              <a:t>：前向き集団ベース多施設アクティブサーベイランス研究。対象患者について、人口統計、病歴、過去</a:t>
            </a:r>
            <a:r>
              <a:rPr kumimoji="1" lang="en-US" altLang="ja-JP" sz="800" dirty="0">
                <a:latin typeface="Meiryo UI" panose="020B0604030504040204" pitchFamily="34" charset="-128"/>
                <a:ea typeface="Meiryo UI" panose="020B0604030504040204" pitchFamily="34" charset="-128"/>
              </a:rPr>
              <a:t>5</a:t>
            </a:r>
            <a:r>
              <a:rPr kumimoji="1" lang="ja-JP" altLang="en-US" sz="800">
                <a:latin typeface="Meiryo UI" panose="020B0604030504040204" pitchFamily="34" charset="-128"/>
                <a:ea typeface="Meiryo UI" panose="020B0604030504040204" pitchFamily="34" charset="-128"/>
              </a:rPr>
              <a:t>年以内の肺炎球菌ワクチン接種歴、入院時の肺炎の重症度、および臨床転帰を収集した。</a:t>
            </a:r>
            <a:endParaRPr kumimoji="1" lang="en-US" altLang="ja-JP" sz="800" dirty="0">
              <a:latin typeface="Meiryo UI" panose="020B0604030504040204" pitchFamily="34" charset="-128"/>
              <a:ea typeface="Meiryo UI" panose="020B0604030504040204" pitchFamily="34" charset="-128"/>
            </a:endParaRPr>
          </a:p>
          <a:p>
            <a:r>
              <a:rPr kumimoji="1" lang="en-US" altLang="ja-JP" sz="800" dirty="0">
                <a:latin typeface="Meiryo UI" panose="020B0604030504040204" pitchFamily="34" charset="-128"/>
                <a:ea typeface="Meiryo UI" panose="020B0604030504040204" pitchFamily="34" charset="-128"/>
              </a:rPr>
              <a:t>          </a:t>
            </a:r>
            <a:r>
              <a:rPr kumimoji="1" lang="ja-JP" altLang="en-US" sz="800">
                <a:latin typeface="Meiryo UI" panose="020B0604030504040204" pitchFamily="34" charset="-128"/>
                <a:ea typeface="Meiryo UI" panose="020B0604030504040204" pitchFamily="34" charset="-128"/>
              </a:rPr>
              <a:t>喀痰および通常無菌部位からの検体を用いて確認試験と</a:t>
            </a:r>
            <a:r>
              <a:rPr kumimoji="1" lang="en" altLang="ja-JP" sz="800" dirty="0" err="1">
                <a:latin typeface="Meiryo UI" panose="020B0604030504040204" pitchFamily="34" charset="-128"/>
                <a:ea typeface="Meiryo UI" panose="020B0604030504040204" pitchFamily="34" charset="-128"/>
              </a:rPr>
              <a:t>Quellung</a:t>
            </a:r>
            <a:r>
              <a:rPr kumimoji="1" lang="ja-JP" altLang="en-US" sz="800">
                <a:latin typeface="Meiryo UI" panose="020B0604030504040204" pitchFamily="34" charset="-128"/>
                <a:ea typeface="Meiryo UI" panose="020B0604030504040204" pitchFamily="34" charset="-128"/>
              </a:rPr>
              <a:t>反応を用いた血清型分類を実施した。対象患者は登録後最大</a:t>
            </a:r>
            <a:r>
              <a:rPr kumimoji="1" lang="en-US" altLang="ja-JP" sz="800" dirty="0">
                <a:latin typeface="Meiryo UI" panose="020B0604030504040204" pitchFamily="34" charset="-128"/>
                <a:ea typeface="Meiryo UI" panose="020B0604030504040204" pitchFamily="34" charset="-128"/>
              </a:rPr>
              <a:t>30</a:t>
            </a:r>
            <a:r>
              <a:rPr kumimoji="1" lang="ja-JP" altLang="en-US" sz="800">
                <a:latin typeface="Meiryo UI" panose="020B0604030504040204" pitchFamily="34" charset="-128"/>
                <a:ea typeface="Meiryo UI" panose="020B0604030504040204" pitchFamily="34" charset="-128"/>
              </a:rPr>
              <a:t>日間追跡調査された。</a:t>
            </a:r>
            <a:r>
              <a:rPr kumimoji="1" lang="en-US" altLang="ja-JP" sz="800" dirty="0">
                <a:latin typeface="Meiryo UI" panose="020B0604030504040204" pitchFamily="34" charset="-128"/>
                <a:ea typeface="Meiryo UI" panose="020B0604030504040204" pitchFamily="34" charset="-128"/>
              </a:rPr>
              <a:t>2015</a:t>
            </a:r>
            <a:r>
              <a:rPr kumimoji="1" lang="ja-JP" altLang="en-US" sz="800">
                <a:latin typeface="Meiryo UI" panose="020B0604030504040204" pitchFamily="34" charset="-128"/>
                <a:ea typeface="Meiryo UI" panose="020B0604030504040204" pitchFamily="34" charset="-128"/>
              </a:rPr>
              <a:t>年から</a:t>
            </a:r>
            <a:r>
              <a:rPr kumimoji="1" lang="en-US" altLang="ja-JP" sz="800" dirty="0">
                <a:latin typeface="Meiryo UI" panose="020B0604030504040204" pitchFamily="34" charset="-128"/>
                <a:ea typeface="Meiryo UI" panose="020B0604030504040204" pitchFamily="34" charset="-128"/>
              </a:rPr>
              <a:t>2020</a:t>
            </a:r>
            <a:r>
              <a:rPr kumimoji="1" lang="ja-JP" altLang="en-US" sz="800">
                <a:latin typeface="Meiryo UI" panose="020B0604030504040204" pitchFamily="34" charset="-128"/>
                <a:ea typeface="Meiryo UI" panose="020B0604030504040204" pitchFamily="34" charset="-128"/>
              </a:rPr>
              <a:t>年までの日本人</a:t>
            </a:r>
            <a:r>
              <a:rPr kumimoji="1" lang="en-US" altLang="ja-JP" sz="800" dirty="0">
                <a:latin typeface="Meiryo UI" panose="020B0604030504040204" pitchFamily="34" charset="-128"/>
                <a:ea typeface="Meiryo UI" panose="020B0604030504040204" pitchFamily="34" charset="-128"/>
              </a:rPr>
              <a:t> </a:t>
            </a:r>
          </a:p>
          <a:p>
            <a:r>
              <a:rPr kumimoji="1" lang="en-US" altLang="ja-JP" sz="800" dirty="0">
                <a:latin typeface="Meiryo UI" panose="020B0604030504040204" pitchFamily="34" charset="-128"/>
                <a:ea typeface="Meiryo UI" panose="020B0604030504040204" pitchFamily="34" charset="-128"/>
              </a:rPr>
              <a:t>          </a:t>
            </a:r>
            <a:r>
              <a:rPr kumimoji="1" lang="ja-JP" altLang="en-US" sz="800">
                <a:latin typeface="Meiryo UI" panose="020B0604030504040204" pitchFamily="34" charset="-128"/>
                <a:ea typeface="Meiryo UI" panose="020B0604030504040204" pitchFamily="34" charset="-128"/>
              </a:rPr>
              <a:t>成人における</a:t>
            </a:r>
            <a:r>
              <a:rPr kumimoji="1" lang="en" altLang="ja-JP" sz="800" dirty="0">
                <a:latin typeface="Meiryo UI" panose="020B0604030504040204" pitchFamily="34" charset="-128"/>
                <a:ea typeface="Meiryo UI" panose="020B0604030504040204" pitchFamily="34" charset="-128"/>
              </a:rPr>
              <a:t>CAP</a:t>
            </a:r>
            <a:r>
              <a:rPr kumimoji="1" lang="ja-JP" altLang="en-US" sz="800">
                <a:latin typeface="Meiryo UI" panose="020B0604030504040204" pitchFamily="34" charset="-128"/>
                <a:ea typeface="Meiryo UI" panose="020B0604030504040204" pitchFamily="34" charset="-128"/>
              </a:rPr>
              <a:t>および肺炎球菌性</a:t>
            </a:r>
            <a:r>
              <a:rPr kumimoji="1" lang="en" altLang="ja-JP" sz="800" dirty="0">
                <a:latin typeface="Meiryo UI" panose="020B0604030504040204" pitchFamily="34" charset="-128"/>
                <a:ea typeface="Meiryo UI" panose="020B0604030504040204" pitchFamily="34" charset="-128"/>
              </a:rPr>
              <a:t>CAP</a:t>
            </a:r>
            <a:r>
              <a:rPr kumimoji="1" lang="ja-JP" altLang="en-US" sz="800">
                <a:latin typeface="Meiryo UI" panose="020B0604030504040204" pitchFamily="34" charset="-128"/>
                <a:ea typeface="Meiryo UI" panose="020B0604030504040204" pitchFamily="34" charset="-128"/>
              </a:rPr>
              <a:t>の発生率を推定した。</a:t>
            </a:r>
          </a:p>
        </p:txBody>
      </p:sp>
      <p:sp>
        <p:nvSpPr>
          <p:cNvPr id="10" name="テキスト ボックス 9">
            <a:extLst>
              <a:ext uri="{FF2B5EF4-FFF2-40B4-BE49-F238E27FC236}">
                <a16:creationId xmlns:a16="http://schemas.microsoft.com/office/drawing/2014/main" id="{4E4D9C80-517D-A779-90E7-A40BF7340B17}"/>
              </a:ext>
            </a:extLst>
          </p:cNvPr>
          <p:cNvSpPr txBox="1"/>
          <p:nvPr/>
        </p:nvSpPr>
        <p:spPr>
          <a:xfrm>
            <a:off x="3562023" y="6368446"/>
            <a:ext cx="5581977" cy="338554"/>
          </a:xfrm>
          <a:prstGeom prst="rect">
            <a:avLst/>
          </a:prstGeom>
          <a:noFill/>
        </p:spPr>
        <p:txBody>
          <a:bodyPr wrap="none" rtlCol="0">
            <a:spAutoFit/>
          </a:bodyPr>
          <a:lstStyle/>
          <a:p>
            <a:pPr algn="r"/>
            <a:r>
              <a:rPr kumimoji="1" lang="en" altLang="ja-JP" sz="800" dirty="0"/>
              <a:t>Miyazaki T, et al.: CHEST Pulmonary 1(2):100007, 2023</a:t>
            </a:r>
            <a:r>
              <a:rPr kumimoji="1" lang="ja-JP" altLang="en-US" sz="800" dirty="0"/>
              <a:t>より作図</a:t>
            </a:r>
            <a:endParaRPr kumimoji="1" lang="en" altLang="ja-JP" sz="800" dirty="0"/>
          </a:p>
          <a:p>
            <a:pPr algn="r"/>
            <a:r>
              <a:rPr kumimoji="1" lang="ja-JP" altLang="en" sz="800" dirty="0"/>
              <a:t>（</a:t>
            </a:r>
            <a:r>
              <a:rPr kumimoji="1" lang="ja-JP" altLang="en-US" sz="800" dirty="0"/>
              <a:t>本研究は、ファイザー社の支援を受けた。本論文の著者には、ファイザー社の支援を受けた者およびファイザー社の社員が含まれる。）</a:t>
            </a:r>
          </a:p>
        </p:txBody>
      </p:sp>
      <p:sp>
        <p:nvSpPr>
          <p:cNvPr id="12" name="テキスト ボックス 11">
            <a:extLst>
              <a:ext uri="{FF2B5EF4-FFF2-40B4-BE49-F238E27FC236}">
                <a16:creationId xmlns:a16="http://schemas.microsoft.com/office/drawing/2014/main" id="{6BFBEE40-DE56-C476-8865-DB1187F95008}"/>
              </a:ext>
            </a:extLst>
          </p:cNvPr>
          <p:cNvSpPr txBox="1"/>
          <p:nvPr/>
        </p:nvSpPr>
        <p:spPr>
          <a:xfrm>
            <a:off x="295321" y="5976255"/>
            <a:ext cx="8635619" cy="461665"/>
          </a:xfrm>
          <a:prstGeom prst="rect">
            <a:avLst/>
          </a:prstGeom>
          <a:noFill/>
        </p:spPr>
        <p:txBody>
          <a:bodyPr wrap="square" rtlCol="0">
            <a:spAutoFit/>
          </a:bodyPr>
          <a:lstStyle/>
          <a:p>
            <a:r>
              <a:rPr lang="en" altLang="ja-JP" sz="800" b="1" dirty="0">
                <a:solidFill>
                  <a:srgbClr val="002060"/>
                </a:solidFill>
                <a:effectLst/>
                <a:latin typeface="Helvetica" pitchFamily="2" charset="0"/>
              </a:rPr>
              <a:t>Limitation</a:t>
            </a:r>
            <a:r>
              <a:rPr lang="en" altLang="ja-JP" sz="800" dirty="0">
                <a:effectLst/>
                <a:latin typeface="Helvetica" pitchFamily="2" charset="0"/>
              </a:rPr>
              <a:t>:</a:t>
            </a:r>
            <a:r>
              <a:rPr lang="ja-JP" altLang="en-US" sz="800">
                <a:effectLst/>
                <a:latin typeface="Helvetica" pitchFamily="2" charset="0"/>
              </a:rPr>
              <a:t>本試験の限界は、血清型特異的な非細菌血症性</a:t>
            </a:r>
            <a:r>
              <a:rPr lang="en" altLang="ja-JP" sz="800" dirty="0">
                <a:effectLst/>
                <a:latin typeface="Helvetica" pitchFamily="2" charset="0"/>
              </a:rPr>
              <a:t>CAP</a:t>
            </a:r>
            <a:r>
              <a:rPr lang="ja-JP" altLang="en-US" sz="800">
                <a:effectLst/>
                <a:latin typeface="Helvetica" pitchFamily="2" charset="0"/>
              </a:rPr>
              <a:t>の同定に対する</a:t>
            </a:r>
            <a:r>
              <a:rPr lang="en" altLang="ja-JP" sz="800" dirty="0">
                <a:effectLst/>
                <a:latin typeface="Helvetica" pitchFamily="2" charset="0"/>
              </a:rPr>
              <a:t>UAD</a:t>
            </a:r>
            <a:r>
              <a:rPr lang="ja-JP" altLang="en-US" sz="800">
                <a:effectLst/>
                <a:latin typeface="Helvetica" pitchFamily="2" charset="0"/>
              </a:rPr>
              <a:t>アッセイの感度が低いと考えられること、また、本調査では、主に</a:t>
            </a:r>
            <a:r>
              <a:rPr lang="en-US" altLang="ja-JP" sz="800" dirty="0">
                <a:effectLst/>
                <a:latin typeface="Helvetica" pitchFamily="2" charset="0"/>
              </a:rPr>
              <a:t>65</a:t>
            </a:r>
            <a:r>
              <a:rPr lang="ja-JP" altLang="en-US" sz="800">
                <a:effectLst/>
                <a:latin typeface="Helvetica" pitchFamily="2" charset="0"/>
              </a:rPr>
              <a:t>歳以上（</a:t>
            </a:r>
            <a:r>
              <a:rPr lang="en-US" altLang="ja-JP" sz="800" dirty="0">
                <a:effectLst/>
                <a:latin typeface="Helvetica" pitchFamily="2" charset="0"/>
              </a:rPr>
              <a:t>84</a:t>
            </a:r>
            <a:r>
              <a:rPr lang="ja-JP" altLang="en-US" sz="800">
                <a:effectLst/>
                <a:latin typeface="Helvetica" pitchFamily="2" charset="0"/>
              </a:rPr>
              <a:t>％）、重症の</a:t>
            </a:r>
            <a:r>
              <a:rPr lang="en" altLang="ja-JP" sz="800" dirty="0">
                <a:effectLst/>
                <a:latin typeface="Helvetica" pitchFamily="2" charset="0"/>
              </a:rPr>
              <a:t>CAP</a:t>
            </a:r>
            <a:r>
              <a:rPr lang="ja-JP" altLang="en-US" sz="800">
                <a:effectLst/>
                <a:latin typeface="Helvetica" pitchFamily="2" charset="0"/>
              </a:rPr>
              <a:t>を発症した患者を</a:t>
            </a:r>
            <a:r>
              <a:rPr lang="en-US" altLang="ja-JP" sz="800" dirty="0">
                <a:effectLst/>
                <a:latin typeface="Helvetica" pitchFamily="2" charset="0"/>
              </a:rPr>
              <a:t>1</a:t>
            </a:r>
            <a:r>
              <a:rPr lang="ja-JP" altLang="en-US" sz="800">
                <a:effectLst/>
                <a:latin typeface="Helvetica" pitchFamily="2" charset="0"/>
              </a:rPr>
              <a:t>つの</a:t>
            </a:r>
            <a:endParaRPr lang="en-US" altLang="ja-JP" sz="800" dirty="0">
              <a:effectLst/>
              <a:latin typeface="Helvetica" pitchFamily="2" charset="0"/>
            </a:endParaRPr>
          </a:p>
          <a:p>
            <a:r>
              <a:rPr lang="ja-JP" altLang="en-US" sz="800">
                <a:latin typeface="Helvetica" pitchFamily="2" charset="0"/>
              </a:rPr>
              <a:t>　　　　　　　</a:t>
            </a:r>
            <a:r>
              <a:rPr lang="ja-JP" altLang="en-US" sz="800">
                <a:effectLst/>
                <a:latin typeface="Helvetica" pitchFamily="2" charset="0"/>
              </a:rPr>
              <a:t>　地域からのみ登録したが、これは日本における過去の調査とは異なっている。また、調査の最後の</a:t>
            </a:r>
            <a:r>
              <a:rPr lang="en-US" altLang="ja-JP" sz="800" dirty="0">
                <a:effectLst/>
                <a:latin typeface="Helvetica" pitchFamily="2" charset="0"/>
              </a:rPr>
              <a:t>1</a:t>
            </a:r>
            <a:r>
              <a:rPr lang="ja-JP" altLang="en-US" sz="800">
                <a:effectLst/>
                <a:latin typeface="Helvetica" pitchFamily="2" charset="0"/>
              </a:rPr>
              <a:t>年間における</a:t>
            </a:r>
            <a:r>
              <a:rPr lang="en" altLang="ja-JP" sz="800" dirty="0">
                <a:effectLst/>
                <a:latin typeface="Helvetica" pitchFamily="2" charset="0"/>
              </a:rPr>
              <a:t>COVID-19</a:t>
            </a:r>
            <a:r>
              <a:rPr lang="ja-JP" altLang="en-US" sz="800">
                <a:effectLst/>
                <a:latin typeface="Helvetica" pitchFamily="2" charset="0"/>
              </a:rPr>
              <a:t>の封じ込め対策は潜在的な交絡因子であった。この他、</a:t>
            </a:r>
            <a:r>
              <a:rPr lang="en" altLang="ja-JP" sz="800" dirty="0">
                <a:effectLst/>
                <a:latin typeface="Helvetica" pitchFamily="2" charset="0"/>
              </a:rPr>
              <a:t>CAP</a:t>
            </a:r>
            <a:r>
              <a:rPr lang="ja-JP" altLang="en-US" sz="800">
                <a:effectLst/>
                <a:latin typeface="Helvetica" pitchFamily="2" charset="0"/>
              </a:rPr>
              <a:t>が疑われた患</a:t>
            </a:r>
            <a:endParaRPr lang="en-US" altLang="ja-JP" sz="800" dirty="0">
              <a:effectLst/>
              <a:latin typeface="Helvetica" pitchFamily="2" charset="0"/>
            </a:endParaRPr>
          </a:p>
          <a:p>
            <a:r>
              <a:rPr lang="ja-JP" altLang="en-US" sz="800">
                <a:latin typeface="Helvetica" pitchFamily="2" charset="0"/>
              </a:rPr>
              <a:t>　　　　　　　　</a:t>
            </a:r>
            <a:r>
              <a:rPr lang="ja-JP" altLang="en-US" sz="800">
                <a:effectLst/>
                <a:latin typeface="Helvetica" pitchFamily="2" charset="0"/>
              </a:rPr>
              <a:t>者のうち、調査に登録されなかった患者はほとんどいなかった可能性があり、入院は医師の裁量によるものであり、地域の医療慣行を反映したものであった。</a:t>
            </a:r>
          </a:p>
        </p:txBody>
      </p:sp>
    </p:spTree>
    <p:extLst>
      <p:ext uri="{BB962C8B-B14F-4D97-AF65-F5344CB8AC3E}">
        <p14:creationId xmlns:p14="http://schemas.microsoft.com/office/powerpoint/2010/main" val="3855776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C33954A-0ADD-4742-9604-FFE0088633F4}"/>
              </a:ext>
            </a:extLst>
          </p:cNvPr>
          <p:cNvSpPr>
            <a:spLocks noGrp="1" noChangeArrowheads="1"/>
          </p:cNvSpPr>
          <p:nvPr>
            <p:ph type="title" idx="4294967295"/>
          </p:nvPr>
        </p:nvSpPr>
        <p:spPr>
          <a:xfrm>
            <a:off x="1143000" y="125413"/>
            <a:ext cx="7793038" cy="579437"/>
          </a:xfrm>
        </p:spPr>
        <p:txBody>
          <a:bodyPr anchor="ctr">
            <a:spAutoFit/>
          </a:bodyPr>
          <a:lstStyle/>
          <a:p>
            <a:pPr algn="ctr" eaLnBrk="1" hangingPunct="1"/>
            <a:r>
              <a:rPr lang="ja-JP" altLang="en-US" b="1" dirty="0">
                <a:latin typeface="Meiryo UI" panose="020B0604030504040204" pitchFamily="50" charset="-128"/>
                <a:ea typeface="Meiryo UI" panose="020B0604030504040204" pitchFamily="50" charset="-128"/>
              </a:rPr>
              <a:t>まとめ</a:t>
            </a:r>
          </a:p>
        </p:txBody>
      </p:sp>
      <p:sp>
        <p:nvSpPr>
          <p:cNvPr id="51203" name="Rectangle 3">
            <a:extLst>
              <a:ext uri="{FF2B5EF4-FFF2-40B4-BE49-F238E27FC236}">
                <a16:creationId xmlns:a16="http://schemas.microsoft.com/office/drawing/2014/main" id="{3558F6B4-D8FE-4B20-9ABD-990F2C494C01}"/>
              </a:ext>
            </a:extLst>
          </p:cNvPr>
          <p:cNvSpPr>
            <a:spLocks noGrp="1" noChangeArrowheads="1"/>
          </p:cNvSpPr>
          <p:nvPr>
            <p:ph type="body" idx="4294967295"/>
          </p:nvPr>
        </p:nvSpPr>
        <p:spPr/>
        <p:txBody>
          <a:bodyPr/>
          <a:lstStyle/>
          <a:p>
            <a:pPr eaLnBrk="1" hangingPunct="1"/>
            <a:r>
              <a:rPr lang="ja-JP" altLang="en-US" sz="2400" b="1" dirty="0">
                <a:latin typeface="Meiryo UI" panose="020B0604030504040204" pitchFamily="50" charset="-128"/>
                <a:ea typeface="Meiryo UI" panose="020B0604030504040204" pitchFamily="50" charset="-128"/>
              </a:rPr>
              <a:t>肺炎球菌ワクチンにはポリサッカライドと結合型がある。</a:t>
            </a:r>
            <a:endParaRPr lang="en-US" altLang="ja-JP" sz="2400" b="1" dirty="0">
              <a:latin typeface="Meiryo UI" panose="020B0604030504040204" pitchFamily="50" charset="-128"/>
              <a:ea typeface="Meiryo UI" panose="020B0604030504040204" pitchFamily="50" charset="-128"/>
            </a:endParaRPr>
          </a:p>
          <a:p>
            <a:pPr eaLnBrk="1" hangingPunct="1"/>
            <a:r>
              <a:rPr lang="ja-JP" altLang="en-US" sz="2400" b="1" dirty="0">
                <a:latin typeface="Meiryo UI" panose="020B0604030504040204" pitchFamily="50" charset="-128"/>
                <a:ea typeface="Meiryo UI" panose="020B0604030504040204" pitchFamily="50" charset="-128"/>
              </a:rPr>
              <a:t>結合型は、ポリサッカライドの改良型。</a:t>
            </a:r>
            <a:endParaRPr lang="en-US" altLang="ja-JP" sz="2400" b="1" dirty="0">
              <a:latin typeface="Meiryo UI" panose="020B0604030504040204" pitchFamily="50" charset="-128"/>
              <a:ea typeface="Meiryo UI" panose="020B0604030504040204" pitchFamily="50" charset="-128"/>
            </a:endParaRPr>
          </a:p>
          <a:p>
            <a:pPr lvl="1" eaLnBrk="1" hangingPunct="1"/>
            <a:r>
              <a:rPr lang="en-US" altLang="ja-JP" sz="2000" b="1" dirty="0">
                <a:latin typeface="Meiryo UI" panose="020B0604030504040204" pitchFamily="50" charset="-128"/>
                <a:ea typeface="Meiryo UI" panose="020B0604030504040204" pitchFamily="50" charset="-128"/>
              </a:rPr>
              <a:t>0</a:t>
            </a:r>
            <a:r>
              <a:rPr lang="ja-JP" altLang="en-US" sz="2000" b="1" dirty="0">
                <a:latin typeface="Meiryo UI" panose="020B0604030504040204" pitchFamily="50" charset="-128"/>
                <a:ea typeface="Meiryo UI" panose="020B0604030504040204" pitchFamily="50" charset="-128"/>
              </a:rPr>
              <a:t>歳から使える</a:t>
            </a:r>
            <a:endParaRPr lang="en-US" altLang="ja-JP" sz="2000" b="1" dirty="0">
              <a:latin typeface="Meiryo UI" panose="020B0604030504040204" pitchFamily="50" charset="-128"/>
              <a:ea typeface="Meiryo UI" panose="020B0604030504040204" pitchFamily="50" charset="-128"/>
            </a:endParaRPr>
          </a:p>
          <a:p>
            <a:pPr lvl="1" eaLnBrk="1" hangingPunct="1"/>
            <a:r>
              <a:rPr lang="ja-JP" altLang="en-US" sz="2000" b="1" dirty="0">
                <a:latin typeface="Meiryo UI" panose="020B0604030504040204" pitchFamily="50" charset="-128"/>
                <a:ea typeface="Meiryo UI" panose="020B0604030504040204" pitchFamily="50" charset="-128"/>
              </a:rPr>
              <a:t>ポリサッカライドより有効性が高い。</a:t>
            </a:r>
            <a:endParaRPr lang="en-US" altLang="ja-JP" sz="2000" b="1" dirty="0">
              <a:latin typeface="Meiryo UI" panose="020B0604030504040204" pitchFamily="50" charset="-128"/>
              <a:ea typeface="Meiryo UI" panose="020B0604030504040204" pitchFamily="50" charset="-128"/>
            </a:endParaRPr>
          </a:p>
          <a:p>
            <a:pPr lvl="1" eaLnBrk="1" hangingPunct="1"/>
            <a:r>
              <a:rPr lang="ja-JP" altLang="en-US" sz="2000" b="1" dirty="0">
                <a:latin typeface="Meiryo UI" panose="020B0604030504040204" pitchFamily="50" charset="-128"/>
                <a:ea typeface="Meiryo UI" panose="020B0604030504040204" pitchFamily="50" charset="-128"/>
              </a:rPr>
              <a:t>免疫記憶ができる</a:t>
            </a:r>
            <a:endParaRPr lang="en-US" altLang="ja-JP" sz="2000" b="1" dirty="0">
              <a:latin typeface="Meiryo UI" panose="020B0604030504040204" pitchFamily="50" charset="-128"/>
              <a:ea typeface="Meiryo UI" panose="020B0604030504040204" pitchFamily="50" charset="-128"/>
            </a:endParaRPr>
          </a:p>
          <a:p>
            <a:pPr lvl="1" eaLnBrk="1" hangingPunct="1"/>
            <a:r>
              <a:rPr lang="ja-JP" altLang="en-US" sz="2000" b="1" dirty="0">
                <a:latin typeface="Meiryo UI" panose="020B0604030504040204" pitchFamily="50" charset="-128"/>
                <a:ea typeface="Meiryo UI" panose="020B0604030504040204" pitchFamily="50" charset="-128"/>
              </a:rPr>
              <a:t>有効期間が長い。</a:t>
            </a:r>
            <a:r>
              <a:rPr lang="en-US" altLang="ja-JP" sz="2000" b="1" dirty="0">
                <a:latin typeface="Meiryo UI" panose="020B0604030504040204" pitchFamily="50" charset="-128"/>
                <a:ea typeface="Meiryo UI" panose="020B0604030504040204" pitchFamily="50" charset="-128"/>
              </a:rPr>
              <a:t>10</a:t>
            </a:r>
            <a:r>
              <a:rPr lang="ja-JP" altLang="en-US" sz="2000" b="1" dirty="0">
                <a:latin typeface="Meiryo UI" panose="020B0604030504040204" pitchFamily="50" charset="-128"/>
                <a:ea typeface="Meiryo UI" panose="020B0604030504040204" pitchFamily="50" charset="-128"/>
              </a:rPr>
              <a:t>年目安</a:t>
            </a:r>
            <a:endParaRPr lang="en-US" altLang="ja-JP" sz="2000" b="1" dirty="0">
              <a:latin typeface="Meiryo UI" panose="020B0604030504040204" pitchFamily="50" charset="-128"/>
              <a:ea typeface="Meiryo UI" panose="020B0604030504040204" pitchFamily="50" charset="-128"/>
            </a:endParaRPr>
          </a:p>
          <a:p>
            <a:pPr eaLnBrk="1" hangingPunct="1"/>
            <a:endParaRPr lang="en-US" altLang="ja-JP" sz="2400" b="1" dirty="0">
              <a:latin typeface="Meiryo UI" panose="020B0604030504040204" pitchFamily="50" charset="-128"/>
              <a:ea typeface="Meiryo UI" panose="020B0604030504040204" pitchFamily="50" charset="-128"/>
            </a:endParaRPr>
          </a:p>
          <a:p>
            <a:pPr eaLnBrk="1" hangingPunct="1"/>
            <a:r>
              <a:rPr lang="ja-JP" altLang="en-US" sz="2400" b="1" dirty="0">
                <a:latin typeface="Meiryo UI" panose="020B0604030504040204" pitchFamily="50" charset="-128"/>
                <a:ea typeface="Meiryo UI" panose="020B0604030504040204" pitchFamily="50" charset="-128"/>
              </a:rPr>
              <a:t>結合型が出たら、ポリサッカライドは引退するのが世の常</a:t>
            </a:r>
            <a:endParaRPr lang="en-US" altLang="ja-JP" sz="2400" b="1" dirty="0">
              <a:latin typeface="Meiryo UI" panose="020B0604030504040204" pitchFamily="50" charset="-128"/>
              <a:ea typeface="Meiryo UI" panose="020B0604030504040204" pitchFamily="50" charset="-128"/>
            </a:endParaRPr>
          </a:p>
          <a:p>
            <a:pPr lvl="1" eaLnBrk="1" hangingPunct="1"/>
            <a:r>
              <a:rPr lang="en-US" altLang="ja-JP" sz="2000" b="1" dirty="0">
                <a:latin typeface="Meiryo UI" panose="020B0604030504040204" pitchFamily="50" charset="-128"/>
                <a:ea typeface="Meiryo UI" panose="020B0604030504040204" pitchFamily="50" charset="-128"/>
              </a:rPr>
              <a:t>PCV20</a:t>
            </a:r>
            <a:r>
              <a:rPr lang="ja-JP" altLang="en-US" sz="2000" b="1" dirty="0">
                <a:latin typeface="Meiryo UI" panose="020B0604030504040204" pitchFamily="50" charset="-128"/>
                <a:ea typeface="Meiryo UI" panose="020B0604030504040204" pitchFamily="50" charset="-128"/>
              </a:rPr>
              <a:t>は</a:t>
            </a:r>
            <a:r>
              <a:rPr lang="en-US" altLang="ja-JP" sz="2000" b="1" dirty="0">
                <a:latin typeface="Meiryo UI" panose="020B0604030504040204" pitchFamily="50" charset="-128"/>
                <a:ea typeface="Meiryo UI" panose="020B0604030504040204" pitchFamily="50" charset="-128"/>
              </a:rPr>
              <a:t>PPV23</a:t>
            </a:r>
            <a:r>
              <a:rPr lang="ja-JP" altLang="en-US" sz="2000" b="1" dirty="0">
                <a:latin typeface="Meiryo UI" panose="020B0604030504040204" pitchFamily="50" charset="-128"/>
                <a:ea typeface="Meiryo UI" panose="020B0604030504040204" pitchFamily="50" charset="-128"/>
              </a:rPr>
              <a:t>と血清カバー率同等と考えられている。</a:t>
            </a:r>
            <a:endParaRPr lang="en-US" altLang="ja-JP" sz="2000" b="1" dirty="0">
              <a:latin typeface="Meiryo UI" panose="020B0604030504040204" pitchFamily="50" charset="-128"/>
              <a:ea typeface="Meiryo UI" panose="020B0604030504040204" pitchFamily="50" charset="-128"/>
            </a:endParaRPr>
          </a:p>
          <a:p>
            <a:pPr eaLnBrk="1" hangingPunct="1"/>
            <a:endParaRPr lang="en-US" altLang="ja-JP" sz="2400" b="1" dirty="0">
              <a:latin typeface="Meiryo UI" panose="020B0604030504040204" pitchFamily="50" charset="-128"/>
              <a:ea typeface="Meiryo UI" panose="020B0604030504040204" pitchFamily="50" charset="-128"/>
            </a:endParaRPr>
          </a:p>
          <a:p>
            <a:pPr eaLnBrk="1" hangingPunct="1"/>
            <a:r>
              <a:rPr lang="ja-JP" altLang="en-US" sz="2400" b="1" dirty="0">
                <a:latin typeface="Meiryo UI" panose="020B0604030504040204" pitchFamily="50" charset="-128"/>
                <a:ea typeface="Meiryo UI" panose="020B0604030504040204" pitchFamily="50" charset="-128"/>
              </a:rPr>
              <a:t>定期で</a:t>
            </a:r>
            <a:r>
              <a:rPr lang="en-US" altLang="ja-JP" sz="2400" b="1" dirty="0">
                <a:latin typeface="Meiryo UI" panose="020B0604030504040204" pitchFamily="50" charset="-128"/>
                <a:ea typeface="Meiryo UI" panose="020B0604030504040204" pitchFamily="50" charset="-128"/>
              </a:rPr>
              <a:t>PPV</a:t>
            </a:r>
            <a:r>
              <a:rPr lang="ja-JP" altLang="en-US" sz="2400" b="1" dirty="0">
                <a:latin typeface="Meiryo UI" panose="020B0604030504040204" pitchFamily="50" charset="-128"/>
                <a:ea typeface="Meiryo UI" panose="020B0604030504040204" pitchFamily="50" charset="-128"/>
              </a:rPr>
              <a:t>を打って、</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年後に</a:t>
            </a:r>
            <a:r>
              <a:rPr lang="en-US" altLang="ja-JP" sz="2400" b="1" dirty="0">
                <a:latin typeface="Meiryo UI" panose="020B0604030504040204" pitchFamily="50" charset="-128"/>
                <a:ea typeface="Meiryo UI" panose="020B0604030504040204" pitchFamily="50" charset="-128"/>
              </a:rPr>
              <a:t>PCV</a:t>
            </a:r>
            <a:r>
              <a:rPr lang="ja-JP" altLang="en-US" sz="2400" b="1" dirty="0">
                <a:latin typeface="Meiryo UI" panose="020B0604030504040204" pitchFamily="50" charset="-128"/>
                <a:ea typeface="Meiryo UI" panose="020B0604030504040204" pitchFamily="50" charset="-128"/>
              </a:rPr>
              <a:t>を打つなら、最初から</a:t>
            </a:r>
            <a:r>
              <a:rPr lang="en-US" altLang="ja-JP" sz="2400" b="1" dirty="0">
                <a:latin typeface="Meiryo UI" panose="020B0604030504040204" pitchFamily="50" charset="-128"/>
                <a:ea typeface="Meiryo UI" panose="020B0604030504040204" pitchFamily="50" charset="-128"/>
              </a:rPr>
              <a:t>PCV</a:t>
            </a:r>
            <a:r>
              <a:rPr lang="ja-JP" altLang="en-US" sz="2400" b="1" dirty="0">
                <a:latin typeface="Meiryo UI" panose="020B0604030504040204" pitchFamily="50" charset="-128"/>
                <a:ea typeface="Meiryo UI" panose="020B0604030504040204" pitchFamily="50" charset="-128"/>
              </a:rPr>
              <a:t>を推奨</a:t>
            </a:r>
            <a:endParaRPr lang="en-US" altLang="ja-JP" sz="2400" b="1" dirty="0">
              <a:latin typeface="Meiryo UI" panose="020B0604030504040204" pitchFamily="50" charset="-128"/>
              <a:ea typeface="Meiryo UI" panose="020B0604030504040204" pitchFamily="50" charset="-128"/>
            </a:endParaRPr>
          </a:p>
          <a:p>
            <a:pPr eaLnBrk="1" hangingPunct="1"/>
            <a:r>
              <a:rPr lang="en-US" altLang="ja-JP" sz="2400" b="1" dirty="0">
                <a:latin typeface="Meiryo UI" panose="020B0604030504040204" pitchFamily="50" charset="-128"/>
                <a:ea typeface="Meiryo UI" panose="020B0604030504040204" pitchFamily="50" charset="-128"/>
              </a:rPr>
              <a:t>PPV</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PPV</a:t>
            </a:r>
            <a:r>
              <a:rPr lang="ja-JP" altLang="en-US" sz="2400" b="1" dirty="0">
                <a:latin typeface="Meiryo UI" panose="020B0604030504040204" pitchFamily="50" charset="-128"/>
                <a:ea typeface="Meiryo UI" panose="020B0604030504040204" pitchFamily="50" charset="-128"/>
              </a:rPr>
              <a:t>より、</a:t>
            </a:r>
            <a:r>
              <a:rPr lang="en-US" altLang="ja-JP" sz="2400" b="1" dirty="0">
                <a:latin typeface="Meiryo UI" panose="020B0604030504040204" pitchFamily="50" charset="-128"/>
                <a:ea typeface="Meiryo UI" panose="020B0604030504040204" pitchFamily="50" charset="-128"/>
              </a:rPr>
              <a:t>PCV</a:t>
            </a:r>
            <a:r>
              <a:rPr lang="ja-JP" altLang="en-US" sz="2400" b="1" dirty="0">
                <a:latin typeface="Meiryo UI" panose="020B0604030504040204" pitchFamily="50" charset="-128"/>
                <a:ea typeface="Meiryo UI" panose="020B0604030504040204" pitchFamily="50" charset="-128"/>
              </a:rPr>
              <a:t>２０</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回の方が廉価</a:t>
            </a:r>
            <a:endParaRPr lang="en-US" altLang="ja-JP" sz="2400" b="1" dirty="0">
              <a:latin typeface="Meiryo UI" panose="020B0604030504040204" pitchFamily="50" charset="-128"/>
              <a:ea typeface="Meiryo UI" panose="020B0604030504040204" pitchFamily="50" charset="-128"/>
            </a:endParaRPr>
          </a:p>
          <a:p>
            <a:pPr eaLnBrk="1" hangingPunct="1"/>
            <a:endParaRPr lang="en-US" altLang="ja-JP" sz="2400" b="1" dirty="0">
              <a:latin typeface="Meiryo UI" panose="020B0604030504040204" pitchFamily="50" charset="-128"/>
              <a:ea typeface="Meiryo UI" panose="020B0604030504040204" pitchFamily="50" charset="-128"/>
            </a:endParaRPr>
          </a:p>
          <a:p>
            <a:pPr lvl="1" eaLnBrk="1" hangingPunct="1"/>
            <a:endParaRPr lang="en-US" altLang="ja-JP" sz="1800" b="1" dirty="0">
              <a:latin typeface="Meiryo UI" panose="020B0604030504040204" pitchFamily="50" charset="-128"/>
              <a:ea typeface="Meiryo UI" panose="020B0604030504040204" pitchFamily="50" charset="-128"/>
            </a:endParaRPr>
          </a:p>
        </p:txBody>
      </p:sp>
      <p:sp>
        <p:nvSpPr>
          <p:cNvPr id="51204" name="正方形/長方形 3">
            <a:extLst>
              <a:ext uri="{FF2B5EF4-FFF2-40B4-BE49-F238E27FC236}">
                <a16:creationId xmlns:a16="http://schemas.microsoft.com/office/drawing/2014/main" id="{2C97E81B-938A-4854-9FF3-D95DF780E168}"/>
              </a:ext>
            </a:extLst>
          </p:cNvPr>
          <p:cNvSpPr>
            <a:spLocks noChangeArrowheads="1"/>
          </p:cNvSpPr>
          <p:nvPr/>
        </p:nvSpPr>
        <p:spPr bwMode="auto">
          <a:xfrm>
            <a:off x="6909996" y="6470650"/>
            <a:ext cx="2087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1100" dirty="0">
                <a:latin typeface="MS-PGothic"/>
              </a:rPr>
              <a:t>名鉄病院予防接種センター作成</a:t>
            </a:r>
            <a:endParaRPr lang="ja-JP" altLang="en-US" sz="1100" dirty="0"/>
          </a:p>
        </p:txBody>
      </p:sp>
      <p:sp>
        <p:nvSpPr>
          <p:cNvPr id="5" name="正方形/長方形 4">
            <a:extLst>
              <a:ext uri="{FF2B5EF4-FFF2-40B4-BE49-F238E27FC236}">
                <a16:creationId xmlns:a16="http://schemas.microsoft.com/office/drawing/2014/main" id="{C3B1C275-1CB5-4DB2-8E53-C77965A1C228}"/>
              </a:ext>
            </a:extLst>
          </p:cNvPr>
          <p:cNvSpPr/>
          <p:nvPr/>
        </p:nvSpPr>
        <p:spPr>
          <a:xfrm>
            <a:off x="6909996" y="13900"/>
            <a:ext cx="2182008" cy="276999"/>
          </a:xfrm>
          <a:prstGeom prst="rect">
            <a:avLst/>
          </a:prstGeom>
        </p:spPr>
        <p:txBody>
          <a:bodyPr wrap="none">
            <a:spAutoFit/>
          </a:bodyPr>
          <a:lstStyle/>
          <a:p>
            <a:r>
              <a:rPr lang="ja-JP" altLang="en-US" sz="1200" dirty="0"/>
              <a:t>国内未発売（国内未承認）含む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FDF5EF93-7507-4DA6-9B99-DD6905C44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4760913"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2">
            <a:extLst>
              <a:ext uri="{FF2B5EF4-FFF2-40B4-BE49-F238E27FC236}">
                <a16:creationId xmlns:a16="http://schemas.microsoft.com/office/drawing/2014/main" id="{397307D8-020E-4D4C-969D-4B652D57B40E}"/>
              </a:ext>
            </a:extLst>
          </p:cNvPr>
          <p:cNvSpPr>
            <a:spLocks noGrp="1" noChangeArrowheads="1"/>
          </p:cNvSpPr>
          <p:nvPr>
            <p:ph type="title" idx="4294967295"/>
          </p:nvPr>
        </p:nvSpPr>
        <p:spPr/>
        <p:txBody>
          <a:bodyPr/>
          <a:lstStyle/>
          <a:p>
            <a:pPr eaLnBrk="1" hangingPunct="1"/>
            <a:r>
              <a:rPr lang="ja-JP" altLang="en-US" dirty="0">
                <a:solidFill>
                  <a:schemeClr val="tx1"/>
                </a:solidFill>
              </a:rPr>
              <a:t>皮下接種の部位</a:t>
            </a:r>
          </a:p>
        </p:txBody>
      </p:sp>
      <p:sp>
        <p:nvSpPr>
          <p:cNvPr id="13316" name="Rectangle 3">
            <a:extLst>
              <a:ext uri="{FF2B5EF4-FFF2-40B4-BE49-F238E27FC236}">
                <a16:creationId xmlns:a16="http://schemas.microsoft.com/office/drawing/2014/main" id="{FF78BDB5-E79F-42D1-B247-169E5C03F404}"/>
              </a:ext>
            </a:extLst>
          </p:cNvPr>
          <p:cNvSpPr>
            <a:spLocks noGrp="1" noChangeArrowheads="1"/>
          </p:cNvSpPr>
          <p:nvPr>
            <p:ph type="body" idx="4294967295"/>
          </p:nvPr>
        </p:nvSpPr>
        <p:spPr>
          <a:xfrm>
            <a:off x="228600" y="1143000"/>
            <a:ext cx="8726488" cy="3560763"/>
          </a:xfrm>
        </p:spPr>
        <p:txBody>
          <a:bodyPr/>
          <a:lstStyle/>
          <a:p>
            <a:pPr eaLnBrk="1" hangingPunct="1"/>
            <a:endParaRPr lang="ja-JP" altLang="ja-JP" dirty="0"/>
          </a:p>
        </p:txBody>
      </p:sp>
      <p:pic>
        <p:nvPicPr>
          <p:cNvPr id="13317" name="Picture 4">
            <a:extLst>
              <a:ext uri="{FF2B5EF4-FFF2-40B4-BE49-F238E27FC236}">
                <a16:creationId xmlns:a16="http://schemas.microsoft.com/office/drawing/2014/main" id="{106492C9-EEBF-4FAE-95A4-6D66F5355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239553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8" name="Rectangle 6">
            <a:extLst>
              <a:ext uri="{FF2B5EF4-FFF2-40B4-BE49-F238E27FC236}">
                <a16:creationId xmlns:a16="http://schemas.microsoft.com/office/drawing/2014/main" id="{F05091E1-68F2-45E8-BA9B-2661E3E7833F}"/>
              </a:ext>
            </a:extLst>
          </p:cNvPr>
          <p:cNvSpPr>
            <a:spLocks noChangeArrowheads="1"/>
          </p:cNvSpPr>
          <p:nvPr/>
        </p:nvSpPr>
        <p:spPr bwMode="auto">
          <a:xfrm>
            <a:off x="304800" y="5105400"/>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lvl="1" eaLnBrk="1" hangingPunct="1">
              <a:spcBef>
                <a:spcPct val="50000"/>
              </a:spcBef>
            </a:pPr>
            <a:r>
              <a:rPr lang="ja-JP" altLang="en-US" sz="2000"/>
              <a:t>上腕上３分の１　外側 </a:t>
            </a:r>
            <a:r>
              <a:rPr lang="en-US" altLang="ja-JP" sz="2000"/>
              <a:t>or </a:t>
            </a:r>
            <a:r>
              <a:rPr lang="ja-JP" altLang="en-US" sz="2000"/>
              <a:t>前面　</a:t>
            </a:r>
          </a:p>
          <a:p>
            <a:pPr lvl="1" eaLnBrk="1" hangingPunct="1">
              <a:spcBef>
                <a:spcPct val="50000"/>
              </a:spcBef>
            </a:pPr>
            <a:r>
              <a:rPr lang="ja-JP" altLang="en-US" sz="2000"/>
              <a:t>上腕下３分の１　後面（肘の近く）</a:t>
            </a:r>
          </a:p>
          <a:p>
            <a:pPr lvl="1" eaLnBrk="1" hangingPunct="1">
              <a:spcBef>
                <a:spcPct val="50000"/>
              </a:spcBef>
            </a:pPr>
            <a:r>
              <a:rPr lang="ja-JP" altLang="en-US" sz="2000"/>
              <a:t>大腿中３分の１　前面外側</a:t>
            </a:r>
          </a:p>
        </p:txBody>
      </p:sp>
      <p:sp>
        <p:nvSpPr>
          <p:cNvPr id="13319" name="Oval 9">
            <a:extLst>
              <a:ext uri="{FF2B5EF4-FFF2-40B4-BE49-F238E27FC236}">
                <a16:creationId xmlns:a16="http://schemas.microsoft.com/office/drawing/2014/main" id="{43663DF0-8074-46C9-AE96-C42DE03DECE6}"/>
              </a:ext>
            </a:extLst>
          </p:cNvPr>
          <p:cNvSpPr>
            <a:spLocks noChangeArrowheads="1"/>
          </p:cNvSpPr>
          <p:nvPr/>
        </p:nvSpPr>
        <p:spPr bwMode="auto">
          <a:xfrm>
            <a:off x="7391400" y="5105400"/>
            <a:ext cx="1219200" cy="1219200"/>
          </a:xfrm>
          <a:prstGeom prst="ellipse">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endParaRPr lang="ja-JP" altLang="en-US"/>
          </a:p>
        </p:txBody>
      </p:sp>
      <p:sp>
        <p:nvSpPr>
          <p:cNvPr id="13320" name="Text Box 10">
            <a:extLst>
              <a:ext uri="{FF2B5EF4-FFF2-40B4-BE49-F238E27FC236}">
                <a16:creationId xmlns:a16="http://schemas.microsoft.com/office/drawing/2014/main" id="{80146BA0-BAD9-4989-9C80-FC8F0043EFC5}"/>
              </a:ext>
            </a:extLst>
          </p:cNvPr>
          <p:cNvSpPr txBox="1">
            <a:spLocks noChangeArrowheads="1"/>
          </p:cNvSpPr>
          <p:nvPr/>
        </p:nvSpPr>
        <p:spPr bwMode="auto">
          <a:xfrm>
            <a:off x="7375525" y="4464050"/>
            <a:ext cx="11826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a:t>避ける</a:t>
            </a:r>
          </a:p>
          <a:p>
            <a:pPr eaLnBrk="1" hangingPunct="1">
              <a:spcBef>
                <a:spcPct val="0"/>
              </a:spcBef>
              <a:buClrTx/>
              <a:buSzTx/>
              <a:buFontTx/>
              <a:buNone/>
            </a:pPr>
            <a:r>
              <a:rPr lang="ja-JP" altLang="en-US"/>
              <a:t>　↓</a:t>
            </a:r>
          </a:p>
        </p:txBody>
      </p:sp>
      <p:sp>
        <p:nvSpPr>
          <p:cNvPr id="13321" name="テキスト ボックス 8">
            <a:extLst>
              <a:ext uri="{FF2B5EF4-FFF2-40B4-BE49-F238E27FC236}">
                <a16:creationId xmlns:a16="http://schemas.microsoft.com/office/drawing/2014/main" id="{F8B8A0EA-6623-46E8-B227-4CB5F7C8389B}"/>
              </a:ext>
            </a:extLst>
          </p:cNvPr>
          <p:cNvSpPr txBox="1">
            <a:spLocks noChangeArrowheads="1"/>
          </p:cNvSpPr>
          <p:nvPr/>
        </p:nvSpPr>
        <p:spPr bwMode="auto">
          <a:xfrm>
            <a:off x="6516216" y="6523235"/>
            <a:ext cx="33625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a:solidFill>
                  <a:schemeClr val="tx1"/>
                </a:solidFill>
                <a:latin typeface="Tahoma" panose="020B0604030504040204" pitchFamily="34" charset="0"/>
                <a:ea typeface="ＭＳ Ｐゴシック" panose="020B0600070205080204" pitchFamily="50" charset="-128"/>
              </a:defRPr>
            </a:lvl1pPr>
            <a:lvl2pPr marL="742950" indent="-285750">
              <a:defRPr kumimoji="1" sz="2800">
                <a:solidFill>
                  <a:schemeClr val="tx1"/>
                </a:solidFill>
                <a:latin typeface="Tahoma" panose="020B0604030504040204" pitchFamily="34" charset="0"/>
                <a:ea typeface="ＭＳ Ｐゴシック" panose="020B0600070205080204" pitchFamily="50" charset="-128"/>
              </a:defRPr>
            </a:lvl2pPr>
            <a:lvl3pPr marL="1143000" indent="-228600">
              <a:defRPr kumimoji="1" sz="2800">
                <a:solidFill>
                  <a:schemeClr val="tx1"/>
                </a:solidFill>
                <a:latin typeface="Tahoma" panose="020B0604030504040204" pitchFamily="34" charset="0"/>
                <a:ea typeface="ＭＳ Ｐゴシック" panose="020B0600070205080204" pitchFamily="50" charset="-128"/>
              </a:defRPr>
            </a:lvl3pPr>
            <a:lvl4pPr marL="1600200" indent="-228600">
              <a:defRPr kumimoji="1" sz="2800">
                <a:solidFill>
                  <a:schemeClr val="tx1"/>
                </a:solidFill>
                <a:latin typeface="Tahoma" panose="020B0604030504040204" pitchFamily="34" charset="0"/>
                <a:ea typeface="ＭＳ Ｐゴシック" panose="020B0600070205080204" pitchFamily="50" charset="-128"/>
              </a:defRPr>
            </a:lvl4pPr>
            <a:lvl5pPr marL="2057400" indent="-228600">
              <a:defRPr kumimoji="1" sz="28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ahoma" panose="020B0604030504040204" pitchFamily="34" charset="0"/>
                <a:ea typeface="ＭＳ Ｐゴシック" panose="020B0600070205080204" pitchFamily="50" charset="-128"/>
              </a:defRPr>
            </a:lvl9pPr>
          </a:lstStyle>
          <a:p>
            <a:r>
              <a:rPr lang="ja-JP" altLang="en-US" sz="1400" dirty="0"/>
              <a:t>名鉄病院予防接種センター作成</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15D452BE-594D-4D36-A0E0-C610A925E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1141413"/>
            <a:ext cx="3838575" cy="48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2">
            <a:extLst>
              <a:ext uri="{FF2B5EF4-FFF2-40B4-BE49-F238E27FC236}">
                <a16:creationId xmlns:a16="http://schemas.microsoft.com/office/drawing/2014/main" id="{98D71C58-2954-4838-83B9-3F2F876277C5}"/>
              </a:ext>
            </a:extLst>
          </p:cNvPr>
          <p:cNvSpPr>
            <a:spLocks noGrp="1" noChangeArrowheads="1"/>
          </p:cNvSpPr>
          <p:nvPr>
            <p:ph type="title" idx="4294967295"/>
          </p:nvPr>
        </p:nvSpPr>
        <p:spPr/>
        <p:txBody>
          <a:bodyPr/>
          <a:lstStyle/>
          <a:p>
            <a:pPr eaLnBrk="1" hangingPunct="1"/>
            <a:r>
              <a:rPr lang="ja-JP" altLang="en-US" dirty="0">
                <a:solidFill>
                  <a:schemeClr val="tx1"/>
                </a:solidFill>
              </a:rPr>
              <a:t>筋肉注射の部位</a:t>
            </a:r>
          </a:p>
        </p:txBody>
      </p:sp>
      <p:sp>
        <p:nvSpPr>
          <p:cNvPr id="14340" name="Rectangle 3">
            <a:extLst>
              <a:ext uri="{FF2B5EF4-FFF2-40B4-BE49-F238E27FC236}">
                <a16:creationId xmlns:a16="http://schemas.microsoft.com/office/drawing/2014/main" id="{D997E2BF-4F12-4DC2-8F24-061431340B30}"/>
              </a:ext>
            </a:extLst>
          </p:cNvPr>
          <p:cNvSpPr>
            <a:spLocks noGrp="1" noChangeArrowheads="1"/>
          </p:cNvSpPr>
          <p:nvPr>
            <p:ph type="body" idx="4294967295"/>
          </p:nvPr>
        </p:nvSpPr>
        <p:spPr>
          <a:xfrm>
            <a:off x="228600" y="1143000"/>
            <a:ext cx="5791200" cy="4267200"/>
          </a:xfrm>
        </p:spPr>
        <p:txBody>
          <a:bodyPr/>
          <a:lstStyle/>
          <a:p>
            <a:pPr eaLnBrk="1" hangingPunct="1"/>
            <a:r>
              <a:rPr lang="ja-JP" altLang="en-US" dirty="0"/>
              <a:t>三角筋</a:t>
            </a:r>
          </a:p>
          <a:p>
            <a:pPr eaLnBrk="1" hangingPunct="1"/>
            <a:r>
              <a:rPr lang="ja-JP" altLang="en-US" dirty="0"/>
              <a:t>大腿の外側広筋</a:t>
            </a:r>
          </a:p>
          <a:p>
            <a:pPr eaLnBrk="1" hangingPunct="1"/>
            <a:r>
              <a:rPr lang="ja-JP" altLang="en-US" dirty="0"/>
              <a:t>針の長さは臨機応変</a:t>
            </a:r>
            <a:br>
              <a:rPr lang="ja-JP" altLang="en-US" dirty="0"/>
            </a:br>
            <a:endParaRPr lang="ja-JP" altLang="en-US" dirty="0"/>
          </a:p>
        </p:txBody>
      </p:sp>
      <p:pic>
        <p:nvPicPr>
          <p:cNvPr id="14341" name="Picture 4">
            <a:extLst>
              <a:ext uri="{FF2B5EF4-FFF2-40B4-BE49-F238E27FC236}">
                <a16:creationId xmlns:a16="http://schemas.microsoft.com/office/drawing/2014/main" id="{57A43984-FD9B-426D-85F0-4A63D0BC0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2965450"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6">
            <a:extLst>
              <a:ext uri="{FF2B5EF4-FFF2-40B4-BE49-F238E27FC236}">
                <a16:creationId xmlns:a16="http://schemas.microsoft.com/office/drawing/2014/main" id="{70522633-AA05-4911-911E-4D0A6FF4E885}"/>
              </a:ext>
            </a:extLst>
          </p:cNvPr>
          <p:cNvSpPr txBox="1">
            <a:spLocks noChangeArrowheads="1"/>
          </p:cNvSpPr>
          <p:nvPr/>
        </p:nvSpPr>
        <p:spPr bwMode="auto">
          <a:xfrm>
            <a:off x="2895600" y="6019800"/>
            <a:ext cx="594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1800"/>
              <a:t>出典： </a:t>
            </a:r>
            <a:r>
              <a:rPr lang="en-US" altLang="ja-JP" sz="1800"/>
              <a:t>CDC Epidemiology and Prevention of Vaccine-Preventable Diseases (Pink Book) 13th edition, pp. 94</a:t>
            </a:r>
          </a:p>
        </p:txBody>
      </p:sp>
      <p:sp>
        <p:nvSpPr>
          <p:cNvPr id="7" name="テキスト ボックス 6">
            <a:extLst>
              <a:ext uri="{FF2B5EF4-FFF2-40B4-BE49-F238E27FC236}">
                <a16:creationId xmlns:a16="http://schemas.microsoft.com/office/drawing/2014/main" id="{ADD1A2C0-828B-421B-AFE2-16A5088A4E30}"/>
              </a:ext>
            </a:extLst>
          </p:cNvPr>
          <p:cNvSpPr txBox="1"/>
          <p:nvPr/>
        </p:nvSpPr>
        <p:spPr>
          <a:xfrm>
            <a:off x="7020272" y="6604084"/>
            <a:ext cx="2852068" cy="253916"/>
          </a:xfrm>
          <a:prstGeom prst="rect">
            <a:avLst/>
          </a:prstGeom>
          <a:noFill/>
        </p:spPr>
        <p:txBody>
          <a:bodyPr wrap="square">
            <a:spAutoFit/>
          </a:bodyPr>
          <a:lstStyle/>
          <a:p>
            <a:pPr>
              <a:defRPr/>
            </a:pPr>
            <a:r>
              <a:rPr lang="ja-JP" altLang="en-US" sz="1050" dirty="0"/>
              <a:t>名鉄病院予防接種センター作成</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7F91D2-9C35-B84E-3BF8-11B77F29F2A0}"/>
              </a:ext>
            </a:extLst>
          </p:cNvPr>
          <p:cNvPicPr>
            <a:picLocks noChangeAspect="1"/>
          </p:cNvPicPr>
          <p:nvPr/>
        </p:nvPicPr>
        <p:blipFill>
          <a:blip r:embed="rId3"/>
          <a:stretch>
            <a:fillRect/>
          </a:stretch>
        </p:blipFill>
        <p:spPr>
          <a:xfrm>
            <a:off x="4734018" y="857250"/>
            <a:ext cx="3463290" cy="4210812"/>
          </a:xfrm>
          <a:prstGeom prst="rect">
            <a:avLst/>
          </a:prstGeom>
        </p:spPr>
      </p:pic>
      <p:pic>
        <p:nvPicPr>
          <p:cNvPr id="13314" name="図 2">
            <a:extLst>
              <a:ext uri="{FF2B5EF4-FFF2-40B4-BE49-F238E27FC236}">
                <a16:creationId xmlns:a16="http://schemas.microsoft.com/office/drawing/2014/main" id="{369F1D19-42A7-0483-4FAC-4817CB886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02" y="1808820"/>
            <a:ext cx="4482499"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タイトル 3">
            <a:extLst>
              <a:ext uri="{FF2B5EF4-FFF2-40B4-BE49-F238E27FC236}">
                <a16:creationId xmlns:a16="http://schemas.microsoft.com/office/drawing/2014/main" id="{ECE729E9-3989-90C9-9962-6D7CA8C684C1}"/>
              </a:ext>
            </a:extLst>
          </p:cNvPr>
          <p:cNvSpPr>
            <a:spLocks noGrp="1" noChangeArrowheads="1"/>
          </p:cNvSpPr>
          <p:nvPr>
            <p:ph type="title" idx="4294967295"/>
          </p:nvPr>
        </p:nvSpPr>
        <p:spPr>
          <a:xfrm>
            <a:off x="1403648" y="619056"/>
            <a:ext cx="5268688" cy="642938"/>
          </a:xfrm>
        </p:spPr>
        <p:txBody>
          <a:bodyPr anchor="ctr"/>
          <a:lstStyle/>
          <a:p>
            <a:r>
              <a:rPr lang="ja-JP" altLang="en-US" sz="2700" dirty="0"/>
              <a:t>安全な筋肉注射の提言</a:t>
            </a:r>
            <a:br>
              <a:rPr lang="en-US" altLang="ja-JP" sz="2700" dirty="0"/>
            </a:br>
            <a:r>
              <a:rPr lang="ja-JP" altLang="en-US" sz="2700" dirty="0"/>
              <a:t>　　日本プライマリケア学会</a:t>
            </a:r>
          </a:p>
        </p:txBody>
      </p:sp>
      <p:sp>
        <p:nvSpPr>
          <p:cNvPr id="13316" name="テキスト ボックス 6">
            <a:extLst>
              <a:ext uri="{FF2B5EF4-FFF2-40B4-BE49-F238E27FC236}">
                <a16:creationId xmlns:a16="http://schemas.microsoft.com/office/drawing/2014/main" id="{162F1792-81AA-0643-559B-F332FF05D4CB}"/>
              </a:ext>
            </a:extLst>
          </p:cNvPr>
          <p:cNvSpPr txBox="1">
            <a:spLocks noChangeArrowheads="1"/>
          </p:cNvSpPr>
          <p:nvPr/>
        </p:nvSpPr>
        <p:spPr bwMode="auto">
          <a:xfrm>
            <a:off x="4734018" y="5036111"/>
            <a:ext cx="434143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spcBef>
                <a:spcPct val="0"/>
              </a:spcBef>
              <a:buClrTx/>
              <a:buSzTx/>
              <a:buFontTx/>
              <a:buNone/>
            </a:pPr>
            <a:r>
              <a:rPr lang="ja-JP" altLang="en-US" sz="1050" b="1" dirty="0">
                <a:solidFill>
                  <a:srgbClr val="333333"/>
                </a:solidFill>
                <a:latin typeface="游ゴシック" panose="020B0400000000000000" pitchFamily="50" charset="-128"/>
                <a:ea typeface="游ゴシック" panose="020B0400000000000000" pitchFamily="50" charset="-128"/>
              </a:rPr>
              <a:t>新型コロナワクチン より安全な</a:t>
            </a:r>
            <a:endParaRPr lang="en-US" altLang="ja-JP" sz="1050" b="1" dirty="0">
              <a:solidFill>
                <a:srgbClr val="333333"/>
              </a:solidFill>
              <a:latin typeface="游ゴシック" panose="020B0400000000000000" pitchFamily="50" charset="-128"/>
              <a:ea typeface="游ゴシック" panose="020B0400000000000000" pitchFamily="50" charset="-128"/>
            </a:endParaRPr>
          </a:p>
          <a:p>
            <a:pPr>
              <a:spcBef>
                <a:spcPct val="0"/>
              </a:spcBef>
              <a:buClrTx/>
              <a:buSzTx/>
              <a:buFontTx/>
              <a:buNone/>
            </a:pPr>
            <a:r>
              <a:rPr lang="ja-JP" altLang="en-US" sz="1050" b="1" dirty="0">
                <a:solidFill>
                  <a:srgbClr val="333333"/>
                </a:solidFill>
                <a:latin typeface="游ゴシック" panose="020B0400000000000000" pitchFamily="50" charset="-128"/>
                <a:ea typeface="游ゴシック" panose="020B0400000000000000" pitchFamily="50" charset="-128"/>
              </a:rPr>
              <a:t>新しい筋注の方法 </a:t>
            </a:r>
            <a:r>
              <a:rPr lang="en-US" altLang="ja-JP" sz="1050" b="1" dirty="0">
                <a:solidFill>
                  <a:srgbClr val="333333"/>
                </a:solidFill>
                <a:latin typeface="游ゴシック" panose="020B0400000000000000" pitchFamily="50" charset="-128"/>
                <a:ea typeface="游ゴシック" panose="020B0400000000000000" pitchFamily="50" charset="-128"/>
              </a:rPr>
              <a:t>2021</a:t>
            </a:r>
            <a:r>
              <a:rPr lang="ja-JP" altLang="en-US" sz="1050" b="1" dirty="0">
                <a:solidFill>
                  <a:srgbClr val="333333"/>
                </a:solidFill>
                <a:latin typeface="游ゴシック" panose="020B0400000000000000" pitchFamily="50" charset="-128"/>
                <a:ea typeface="游ゴシック" panose="020B0400000000000000" pitchFamily="50" charset="-128"/>
              </a:rPr>
              <a:t>年</a:t>
            </a:r>
            <a:r>
              <a:rPr lang="en-US" altLang="ja-JP" sz="1050" b="1" dirty="0">
                <a:solidFill>
                  <a:srgbClr val="333333"/>
                </a:solidFill>
                <a:latin typeface="游ゴシック" panose="020B0400000000000000" pitchFamily="50" charset="-128"/>
                <a:ea typeface="游ゴシック" panose="020B0400000000000000" pitchFamily="50" charset="-128"/>
              </a:rPr>
              <a:t>3</a:t>
            </a:r>
            <a:r>
              <a:rPr lang="ja-JP" altLang="en-US" sz="1050" b="1" dirty="0">
                <a:solidFill>
                  <a:srgbClr val="333333"/>
                </a:solidFill>
                <a:latin typeface="游ゴシック" panose="020B0400000000000000" pitchFamily="50" charset="-128"/>
                <a:ea typeface="游ゴシック" panose="020B0400000000000000" pitchFamily="50" charset="-128"/>
              </a:rPr>
              <a:t>月版</a:t>
            </a:r>
            <a:r>
              <a:rPr lang="en-US" altLang="ja-JP" sz="1050" b="1" dirty="0">
                <a:solidFill>
                  <a:srgbClr val="333333"/>
                </a:solidFill>
                <a:latin typeface="游ゴシック" panose="020B0400000000000000" pitchFamily="50" charset="-128"/>
                <a:ea typeface="游ゴシック" panose="020B0400000000000000" pitchFamily="50" charset="-128"/>
              </a:rPr>
              <a:t>』</a:t>
            </a:r>
          </a:p>
          <a:p>
            <a:pPr>
              <a:spcBef>
                <a:spcPct val="0"/>
              </a:spcBef>
              <a:buClrTx/>
              <a:buSzTx/>
              <a:buFontTx/>
              <a:buNone/>
            </a:pPr>
            <a:r>
              <a:rPr lang="ja-JP" altLang="en-US" sz="1050" b="1" dirty="0">
                <a:solidFill>
                  <a:srgbClr val="333333"/>
                </a:solidFill>
                <a:latin typeface="游ゴシック" panose="020B0400000000000000" pitchFamily="50" charset="-128"/>
                <a:ea typeface="游ゴシック" panose="020B0400000000000000" pitchFamily="50" charset="-128"/>
              </a:rPr>
              <a:t>日本プライマリ・ケア連合学会ワクチンチーム</a:t>
            </a:r>
            <a:endParaRPr lang="en-US" altLang="ja-JP" sz="1050" b="1" dirty="0">
              <a:solidFill>
                <a:srgbClr val="333333"/>
              </a:solidFill>
              <a:latin typeface="游ゴシック" panose="020B0400000000000000" pitchFamily="50" charset="-128"/>
              <a:ea typeface="游ゴシック" panose="020B0400000000000000" pitchFamily="50" charset="-128"/>
            </a:endParaRPr>
          </a:p>
          <a:p>
            <a:pPr>
              <a:spcBef>
                <a:spcPct val="0"/>
              </a:spcBef>
              <a:buClrTx/>
              <a:buSzTx/>
              <a:buFontTx/>
              <a:buNone/>
            </a:pPr>
            <a:r>
              <a:rPr lang="en-US" altLang="ja-JP" sz="1050" b="1" dirty="0">
                <a:solidFill>
                  <a:srgbClr val="333333"/>
                </a:solidFill>
                <a:latin typeface="游ゴシック" panose="020B0400000000000000" pitchFamily="50" charset="-128"/>
                <a:ea typeface="游ゴシック" panose="020B0400000000000000" pitchFamily="50" charset="-128"/>
              </a:rPr>
              <a:t>https://www.youtube.com/watch?v=tA96CA6fJv8</a:t>
            </a:r>
          </a:p>
          <a:p>
            <a:pPr>
              <a:spcBef>
                <a:spcPct val="0"/>
              </a:spcBef>
              <a:buClrTx/>
              <a:buSzTx/>
              <a:buFontTx/>
              <a:buNone/>
            </a:pPr>
            <a:endParaRPr lang="ja-JP" altLang="en-US" sz="1050" b="1" dirty="0">
              <a:solidFill>
                <a:srgbClr val="333333"/>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834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5">
            <a:extLst>
              <a:ext uri="{FF2B5EF4-FFF2-40B4-BE49-F238E27FC236}">
                <a16:creationId xmlns:a16="http://schemas.microsoft.com/office/drawing/2014/main" id="{3464B0A1-74A1-E66B-2C86-B57D0D73D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601" y="2132857"/>
            <a:ext cx="3719891" cy="36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8">
            <a:extLst>
              <a:ext uri="{FF2B5EF4-FFF2-40B4-BE49-F238E27FC236}">
                <a16:creationId xmlns:a16="http://schemas.microsoft.com/office/drawing/2014/main" id="{5E173A54-B2C3-9563-DFC3-EBC5BD8E0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2132857"/>
            <a:ext cx="4587866" cy="36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3">
            <a:extLst>
              <a:ext uri="{FF2B5EF4-FFF2-40B4-BE49-F238E27FC236}">
                <a16:creationId xmlns:a16="http://schemas.microsoft.com/office/drawing/2014/main" id="{2DFF38C7-A025-10C6-EA73-4C0B6A09D317}"/>
              </a:ext>
            </a:extLst>
          </p:cNvPr>
          <p:cNvSpPr>
            <a:spLocks noGrp="1"/>
          </p:cNvSpPr>
          <p:nvPr>
            <p:ph type="title" idx="4294967295"/>
          </p:nvPr>
        </p:nvSpPr>
        <p:spPr/>
        <p:txBody>
          <a:bodyPr/>
          <a:lstStyle/>
          <a:p>
            <a:r>
              <a:rPr kumimoji="1" lang="ja-JP" altLang="en-US" dirty="0"/>
              <a:t>手は返さないこと</a:t>
            </a:r>
          </a:p>
        </p:txBody>
      </p:sp>
    </p:spTree>
    <p:extLst>
      <p:ext uri="{BB962C8B-B14F-4D97-AF65-F5344CB8AC3E}">
        <p14:creationId xmlns:p14="http://schemas.microsoft.com/office/powerpoint/2010/main" val="3705359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C8E73A-6ADD-4611-80D3-3262E5095CB6}"/>
              </a:ext>
            </a:extLst>
          </p:cNvPr>
          <p:cNvSpPr>
            <a:spLocks noGrp="1" noChangeArrowheads="1"/>
          </p:cNvSpPr>
          <p:nvPr>
            <p:ph type="title"/>
          </p:nvPr>
        </p:nvSpPr>
        <p:spPr/>
        <p:txBody>
          <a:bodyPr/>
          <a:lstStyle/>
          <a:p>
            <a:pPr eaLnBrk="1" hangingPunct="1"/>
            <a:r>
              <a:rPr lang="ja-JP" altLang="en-US" dirty="0"/>
              <a:t>ＢＣＧの管針は、シャチハタのようにポン</a:t>
            </a:r>
          </a:p>
        </p:txBody>
      </p:sp>
      <p:sp>
        <p:nvSpPr>
          <p:cNvPr id="16387" name="Rectangle 3">
            <a:extLst>
              <a:ext uri="{FF2B5EF4-FFF2-40B4-BE49-F238E27FC236}">
                <a16:creationId xmlns:a16="http://schemas.microsoft.com/office/drawing/2014/main" id="{A1290910-08D4-49F5-A480-C6C73A2614EA}"/>
              </a:ext>
            </a:extLst>
          </p:cNvPr>
          <p:cNvSpPr>
            <a:spLocks noGrp="1" noChangeArrowheads="1"/>
          </p:cNvSpPr>
          <p:nvPr>
            <p:ph type="body" idx="1"/>
          </p:nvPr>
        </p:nvSpPr>
        <p:spPr/>
        <p:txBody>
          <a:bodyPr/>
          <a:lstStyle/>
          <a:p>
            <a:pPr eaLnBrk="1" hangingPunct="1"/>
            <a:r>
              <a:rPr lang="ja-JP" altLang="en-US" dirty="0"/>
              <a:t>皮内接種デバイス。</a:t>
            </a:r>
          </a:p>
          <a:p>
            <a:pPr eaLnBrk="1" hangingPunct="1"/>
            <a:r>
              <a:rPr lang="ja-JP" altLang="en-US" dirty="0"/>
              <a:t>乳児の皮膚は薄い</a:t>
            </a:r>
          </a:p>
          <a:p>
            <a:pPr eaLnBrk="1" hangingPunct="1"/>
            <a:r>
              <a:rPr lang="ja-JP" altLang="en-US" dirty="0"/>
              <a:t>筒の痕が丸い線がつく程度で押す。</a:t>
            </a:r>
          </a:p>
          <a:p>
            <a:pPr eaLnBrk="1" hangingPunct="1"/>
            <a:r>
              <a:rPr lang="ja-JP" altLang="en-US" dirty="0"/>
              <a:t>赤くあざになるのは強すぎ。</a:t>
            </a:r>
          </a:p>
        </p:txBody>
      </p:sp>
      <p:pic>
        <p:nvPicPr>
          <p:cNvPr id="16388" name="Picture 4">
            <a:extLst>
              <a:ext uri="{FF2B5EF4-FFF2-40B4-BE49-F238E27FC236}">
                <a16:creationId xmlns:a16="http://schemas.microsoft.com/office/drawing/2014/main" id="{DF1F417F-A9E8-45EC-BB8F-FBB63BAD6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175125"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a:extLst>
              <a:ext uri="{FF2B5EF4-FFF2-40B4-BE49-F238E27FC236}">
                <a16:creationId xmlns:a16="http://schemas.microsoft.com/office/drawing/2014/main" id="{9B8193E0-DC72-4931-B94E-4807B240F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11563"/>
            <a:ext cx="45720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id="{63D88129-0715-4ADD-977E-E411AE9E9FC2}"/>
              </a:ext>
            </a:extLst>
          </p:cNvPr>
          <p:cNvSpPr txBox="1"/>
          <p:nvPr/>
        </p:nvSpPr>
        <p:spPr>
          <a:xfrm>
            <a:off x="7020272" y="6604084"/>
            <a:ext cx="2852068" cy="253916"/>
          </a:xfrm>
          <a:prstGeom prst="rect">
            <a:avLst/>
          </a:prstGeom>
          <a:noFill/>
        </p:spPr>
        <p:txBody>
          <a:bodyPr wrap="square">
            <a:spAutoFit/>
          </a:bodyPr>
          <a:lstStyle/>
          <a:p>
            <a:pPr>
              <a:defRPr/>
            </a:pPr>
            <a:r>
              <a:rPr lang="ja-JP" altLang="en-US" sz="1050" dirty="0"/>
              <a:t>名鉄病院予防接種センター作成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55DC25-FAE8-24F0-9C3B-3D6CF5C5B4A2}"/>
              </a:ext>
            </a:extLst>
          </p:cNvPr>
          <p:cNvSpPr>
            <a:spLocks noGrp="1"/>
          </p:cNvSpPr>
          <p:nvPr>
            <p:ph type="title"/>
          </p:nvPr>
        </p:nvSpPr>
        <p:spPr/>
        <p:txBody>
          <a:bodyPr/>
          <a:lstStyle/>
          <a:p>
            <a:r>
              <a:rPr kumimoji="1" lang="ja-JP" altLang="en-US" dirty="0"/>
              <a:t>肺炎球菌予防</a:t>
            </a:r>
          </a:p>
        </p:txBody>
      </p:sp>
      <p:sp>
        <p:nvSpPr>
          <p:cNvPr id="3" name="コンテンツ プレースホルダー 2">
            <a:extLst>
              <a:ext uri="{FF2B5EF4-FFF2-40B4-BE49-F238E27FC236}">
                <a16:creationId xmlns:a16="http://schemas.microsoft.com/office/drawing/2014/main" id="{BBCD1720-FEF7-5531-A681-6191303CE8C7}"/>
              </a:ext>
            </a:extLst>
          </p:cNvPr>
          <p:cNvSpPr>
            <a:spLocks noGrp="1"/>
          </p:cNvSpPr>
          <p:nvPr>
            <p:ph idx="1"/>
          </p:nvPr>
        </p:nvSpPr>
        <p:spPr/>
        <p:txBody>
          <a:bodyPr/>
          <a:lstStyle/>
          <a:p>
            <a:endParaRPr kumimoji="1" lang="en-US" altLang="ja-JP" dirty="0"/>
          </a:p>
          <a:p>
            <a:r>
              <a:rPr kumimoji="1" lang="ja-JP" altLang="en-US" dirty="0"/>
              <a:t>莢膜型細菌の病原性が高い。</a:t>
            </a:r>
            <a:endParaRPr kumimoji="1" lang="en-US" altLang="ja-JP" dirty="0"/>
          </a:p>
          <a:p>
            <a:r>
              <a:rPr lang="ja-JP" altLang="en-US" dirty="0"/>
              <a:t>ポリサッカライドワクチンは有効性、持続時間が短い</a:t>
            </a:r>
            <a:endParaRPr lang="en-US" altLang="ja-JP" dirty="0"/>
          </a:p>
          <a:p>
            <a:pPr lvl="1"/>
            <a:r>
              <a:rPr kumimoji="1" lang="en-US" altLang="ja-JP" dirty="0"/>
              <a:t>2</a:t>
            </a:r>
            <a:r>
              <a:rPr kumimoji="1" lang="ja-JP" altLang="en-US" dirty="0"/>
              <a:t>才未満に無効</a:t>
            </a:r>
            <a:endParaRPr kumimoji="1" lang="en-US" altLang="ja-JP" dirty="0"/>
          </a:p>
          <a:p>
            <a:pPr lvl="1"/>
            <a:r>
              <a:rPr lang="ja-JP" altLang="en-US" dirty="0"/>
              <a:t>免疫記憶はできない</a:t>
            </a:r>
            <a:endParaRPr kumimoji="1" lang="en-US" altLang="ja-JP" dirty="0"/>
          </a:p>
          <a:p>
            <a:r>
              <a:rPr kumimoji="1" lang="ja-JP" altLang="en-US" dirty="0"/>
              <a:t>結合型ワクチンはポリサッカライドワクチンを改良</a:t>
            </a:r>
            <a:endParaRPr kumimoji="1" lang="en-US" altLang="ja-JP" dirty="0"/>
          </a:p>
          <a:p>
            <a:r>
              <a:rPr kumimoji="1" lang="ja-JP" altLang="en-US" dirty="0"/>
              <a:t>ポリサッカライドワクチンは、同等の結合型ワクチンが流通したら不要になり消えていくもの。</a:t>
            </a:r>
            <a:endParaRPr kumimoji="1" lang="en-US" altLang="ja-JP" dirty="0"/>
          </a:p>
          <a:p>
            <a:pPr lvl="1"/>
            <a:r>
              <a:rPr lang="en-US" altLang="ja-JP" dirty="0"/>
              <a:t>Hib</a:t>
            </a:r>
            <a:r>
              <a:rPr lang="ja-JP" altLang="en-US" dirty="0"/>
              <a:t>、髄膜炎菌</a:t>
            </a:r>
            <a:endParaRPr lang="en-US" altLang="ja-JP" dirty="0"/>
          </a:p>
        </p:txBody>
      </p:sp>
    </p:spTree>
    <p:extLst>
      <p:ext uri="{BB962C8B-B14F-4D97-AF65-F5344CB8AC3E}">
        <p14:creationId xmlns:p14="http://schemas.microsoft.com/office/powerpoint/2010/main" val="371749146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50"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C:\app\msof2k\Templates\Presentation Designs\Blends.pot</Template>
  <TotalTime>6113</TotalTime>
  <Words>6955</Words>
  <Application>Microsoft Office PowerPoint</Application>
  <PresentationFormat>画面に合わせる (4:3)</PresentationFormat>
  <Paragraphs>823</Paragraphs>
  <Slides>34</Slides>
  <Notes>24</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9" baseType="lpstr">
      <vt:lpstr>HGPｺﾞｼｯｸE</vt:lpstr>
      <vt:lpstr>Meiryo UI</vt:lpstr>
      <vt:lpstr>ＭＳ Ｐゴシック</vt:lpstr>
      <vt:lpstr>ＭＳ ゴシック</vt:lpstr>
      <vt:lpstr>MS-PGothic</vt:lpstr>
      <vt:lpstr>游ゴシック</vt:lpstr>
      <vt:lpstr>Arial</vt:lpstr>
      <vt:lpstr>Calibri</vt:lpstr>
      <vt:lpstr>Century</vt:lpstr>
      <vt:lpstr>Helvetica</vt:lpstr>
      <vt:lpstr>Tahoma</vt:lpstr>
      <vt:lpstr>Times New Roman</vt:lpstr>
      <vt:lpstr>Wingdings</vt:lpstr>
      <vt:lpstr>Blends</vt:lpstr>
      <vt:lpstr>Worksheet</vt:lpstr>
      <vt:lpstr>最近の予防接種の話題</vt:lpstr>
      <vt:lpstr>ワクチンの話題</vt:lpstr>
      <vt:lpstr>ワクチンの話題　２</vt:lpstr>
      <vt:lpstr>皮下接種の部位</vt:lpstr>
      <vt:lpstr>筋肉注射の部位</vt:lpstr>
      <vt:lpstr>安全な筋肉注射の提言 　　日本プライマリケア学会</vt:lpstr>
      <vt:lpstr>手は返さないこと</vt:lpstr>
      <vt:lpstr>ＢＣＧの管針は、シャチハタのようにポン</vt:lpstr>
      <vt:lpstr>肺炎球菌予防</vt:lpstr>
      <vt:lpstr>20価　結合型　肺炎球菌ワクチン発売</vt:lpstr>
      <vt:lpstr>［市中肺炎における起因菌］  市中肺炎の原因微生物</vt:lpstr>
      <vt:lpstr>［感染症法に基づく感染症発生動向調査］ 侵襲性肺炎球菌感染症（IPD）患者の年齢分布</vt:lpstr>
      <vt:lpstr>疫学的特性に基づいて追加された7つの血清型</vt:lpstr>
      <vt:lpstr>結合型とポリサッカライドの有効性の違い</vt:lpstr>
      <vt:lpstr>高齢者肺炎球菌ワクチンの考え方</vt:lpstr>
      <vt:lpstr>USA　CDC　高齢者の肺炎球菌推奨 19才以上の免疫不全等の推奨　</vt:lpstr>
      <vt:lpstr>PowerPoint プレゼンテーション</vt:lpstr>
      <vt:lpstr>PCV15, PCV20, PPV23, PCV21の血清型</vt:lpstr>
      <vt:lpstr> 成人における市中肺炎の肺炎球菌性肺炎における PCV20のカバー率</vt:lpstr>
      <vt:lpstr>肺炎球菌の特徴</vt:lpstr>
      <vt:lpstr>ワクチンは樹状細胞に認識される。</vt:lpstr>
      <vt:lpstr>蛋白抗原に対する免疫反応</vt:lpstr>
      <vt:lpstr>ポリサッカライドに対する免疫反応</vt:lpstr>
      <vt:lpstr>コンジュゲート（結合型）ワクチン</vt:lpstr>
      <vt:lpstr>結合型ワクチンの免疫経路</vt:lpstr>
      <vt:lpstr>PowerPoint プレゼンテーション</vt:lpstr>
      <vt:lpstr>PowerPoint プレゼンテーション</vt:lpstr>
      <vt:lpstr>香港　大規模コホートスタディ結果</vt:lpstr>
      <vt:lpstr>［65歳以上、肺炎球菌ワクチン未接種］海外第Ⅳ相臨床試験（CAPiTA試験） 肺炎球菌※による市中肺炎（CAP）の累積発症数 ［海外データ：オランダ］</vt:lpstr>
      <vt:lpstr>［65歳以上、肺炎球菌ワクチン未接種］海外第Ⅳ相臨床試験（CAPiTA試験） 肺炎球菌※による非菌血症性/非侵襲性市中肺炎（CAP）および 侵襲性肺炎球菌感染症（IPD）の累積発症数［海外データ：オランダ］</vt:lpstr>
      <vt:lpstr>［65歳以上、肺炎球菌ワクチン未接種］海外第Ⅳ相臨床試験（CAPiTA試験） 全肺炎球菌による市中肺炎（CAP）および侵襲性肺炎球菌感染症（IPD）の初発に対する有効率［海外データ：オランダ］</vt:lpstr>
      <vt:lpstr>日本における肺炎球菌結合型ワクチン（PCV7）導入後の 小児･成人の肺炎球菌血清型の推移（2010〜2017年）</vt:lpstr>
      <vt:lpstr>［肺炎球菌ワクチンによる肺炎予防が重要となる高齢者］  65歳以上の市中肺炎発症患者における  リスク因子とリスク因子の保有数</vt:lpstr>
      <vt:lpstr>まとめ</vt:lpstr>
    </vt:vector>
  </TitlesOfParts>
  <Company>xyz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abc</dc:creator>
  <cp:lastModifiedBy>xyz abc</cp:lastModifiedBy>
  <cp:revision>1439</cp:revision>
  <cp:lastPrinted>2025-08-03T14:37:06Z</cp:lastPrinted>
  <dcterms:created xsi:type="dcterms:W3CDTF">2016-02-19T13:29:51Z</dcterms:created>
  <dcterms:modified xsi:type="dcterms:W3CDTF">2025-08-04T20:24:50Z</dcterms:modified>
</cp:coreProperties>
</file>